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jWCdMmcmYk0/MaJ+ubigWELf7AH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0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customschemas.google.com/relationships/presentationmetadata" Target="metadata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notesMaster" Target="notesMasters/notesMaster1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76927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9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8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erdana"/>
              <a:buNone/>
            </a:pPr>
            <a:r>
              <a:rPr lang="pt-BR" sz="4400" b="1" dirty="0">
                <a:latin typeface="Verdana"/>
                <a:ea typeface="Verdana"/>
                <a:cs typeface="Verdana"/>
                <a:sym typeface="Verdana"/>
              </a:rPr>
              <a:t>Título do Plano de Trabalho do Aluno: </a:t>
            </a:r>
            <a:endParaRPr dirty="0"/>
          </a:p>
        </p:txBody>
      </p:sp>
      <p:sp>
        <p:nvSpPr>
          <p:cNvPr id="90" name="Google Shape;90;p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pt-BR" sz="2000" dirty="0">
                <a:latin typeface="Verdana"/>
                <a:ea typeface="Verdana"/>
                <a:cs typeface="Verdana"/>
                <a:sym typeface="Verdana"/>
              </a:rPr>
              <a:t>Nome Aluno: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pt-BR" sz="2000" dirty="0">
                <a:latin typeface="Verdana"/>
                <a:ea typeface="Verdana"/>
                <a:cs typeface="Verdana"/>
                <a:sym typeface="Verdana"/>
              </a:rPr>
              <a:t>Nome do Orientador: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pt-BR" sz="2000" dirty="0">
                <a:latin typeface="Verdana"/>
                <a:ea typeface="Verdana"/>
                <a:cs typeface="Verdana"/>
                <a:sym typeface="Verdana"/>
              </a:rPr>
              <a:t>Área: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</a:pPr>
            <a:r>
              <a:rPr lang="pt-BR" sz="2800" b="1">
                <a:latin typeface="Verdana"/>
                <a:ea typeface="Verdana"/>
                <a:cs typeface="Verdana"/>
                <a:sym typeface="Verdana"/>
              </a:rPr>
              <a:t>Introdução</a:t>
            </a:r>
            <a:endParaRPr/>
          </a:p>
        </p:txBody>
      </p:sp>
      <p:sp>
        <p:nvSpPr>
          <p:cNvPr id="96" name="Google Shape;96;p2"/>
          <p:cNvSpPr txBox="1">
            <a:spLocks noGrp="1"/>
          </p:cNvSpPr>
          <p:nvPr>
            <p:ph type="body" idx="1"/>
          </p:nvPr>
        </p:nvSpPr>
        <p:spPr>
          <a:xfrm>
            <a:off x="838200" y="1357276"/>
            <a:ext cx="10959790" cy="39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BR" sz="2400" dirty="0"/>
              <a:t>Apresente um ou dois slides que abordem informações como: </a:t>
            </a:r>
            <a:endParaRPr dirty="0"/>
          </a:p>
          <a:p>
            <a:pPr marL="685800" lvl="1" indent="-228600" algn="just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 dirty="0"/>
              <a:t>Fundamentação teórica - Breve descrição da base teórica que sustenta seu trabalho.</a:t>
            </a:r>
            <a:endParaRPr dirty="0"/>
          </a:p>
          <a:p>
            <a:pPr marL="685800" lvl="1" indent="-228600" algn="just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 dirty="0"/>
              <a:t>Problemática - Exposição clara do problema abordado, destacando a relevância e implicações do problema.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pt-BR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Insira imagens, gráficos e esquemas para auxiliar na apresentação de suas informações.</a:t>
            </a:r>
            <a:endParaRPr dirty="0"/>
          </a:p>
          <a:p>
            <a:pPr marL="457200" lvl="1" indent="0" algn="just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457200" lvl="1" indent="0" algn="just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  <a:p>
            <a:pPr marL="457200" lvl="1" indent="0" algn="just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</a:pPr>
            <a:r>
              <a:rPr lang="pt-BR" sz="2800" b="1">
                <a:latin typeface="Verdana"/>
                <a:ea typeface="Verdana"/>
                <a:cs typeface="Verdana"/>
                <a:sym typeface="Verdana"/>
              </a:rPr>
              <a:t>Objetivos</a:t>
            </a:r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BR" sz="2400"/>
              <a:t>Insira os objetivos do seu plano de trabalho.</a:t>
            </a:r>
            <a:endParaRPr/>
          </a:p>
          <a:p>
            <a:pPr marL="228600" lvl="0" indent="-762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</a:pPr>
            <a:r>
              <a:rPr lang="pt-BR" sz="2800" b="1">
                <a:latin typeface="Verdana"/>
                <a:ea typeface="Verdana"/>
                <a:cs typeface="Verdana"/>
                <a:sym typeface="Verdana"/>
              </a:rPr>
              <a:t>Materiais e Métodos </a:t>
            </a:r>
            <a:r>
              <a:rPr lang="pt-BR" sz="2800">
                <a:latin typeface="Verdana"/>
                <a:ea typeface="Verdana"/>
                <a:cs typeface="Verdana"/>
                <a:sym typeface="Verdana"/>
              </a:rPr>
              <a:t>(Substituir por “Metodologia” caso o trabalho se enquadre no Eixo ensino)</a:t>
            </a:r>
            <a:endParaRPr/>
          </a:p>
        </p:txBody>
      </p:sp>
      <p:sp>
        <p:nvSpPr>
          <p:cNvPr id="108" name="Google Shape;108;p4"/>
          <p:cNvSpPr txBox="1">
            <a:spLocks noGrp="1"/>
          </p:cNvSpPr>
          <p:nvPr>
            <p:ph type="body" idx="1"/>
          </p:nvPr>
        </p:nvSpPr>
        <p:spPr>
          <a:xfrm>
            <a:off x="838200" y="1413030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BR" sz="2400" dirty="0"/>
              <a:t>Descreva, de forma resumida, os materiais e métodos (metodologia) adotada para o desenvolvimento do seu plano de trabalho.</a:t>
            </a:r>
            <a:endParaRPr dirty="0"/>
          </a:p>
          <a:p>
            <a:pPr marL="228600" lvl="0" indent="-762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/>
          </a:p>
          <a:p>
            <a:pPr marL="228600" lvl="0" indent="-762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</a:pPr>
            <a:r>
              <a:rPr lang="pt-BR" sz="2800" b="1">
                <a:latin typeface="Verdana"/>
                <a:ea typeface="Verdana"/>
                <a:cs typeface="Verdana"/>
                <a:sym typeface="Verdana"/>
              </a:rPr>
              <a:t>Resultados e Discussões</a:t>
            </a:r>
            <a:endParaRPr/>
          </a:p>
        </p:txBody>
      </p:sp>
      <p:sp>
        <p:nvSpPr>
          <p:cNvPr id="114" name="Google Shape;114;p5"/>
          <p:cNvSpPr txBox="1">
            <a:spLocks noGrp="1"/>
          </p:cNvSpPr>
          <p:nvPr>
            <p:ph type="body" idx="1"/>
          </p:nvPr>
        </p:nvSpPr>
        <p:spPr>
          <a:xfrm>
            <a:off x="838200" y="1357279"/>
            <a:ext cx="10515600" cy="4173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BR" sz="2400" dirty="0"/>
              <a:t>Apresente elementos visuais, como gráficos, tabelas, fotos ou outras informações que sintetizem os </a:t>
            </a:r>
            <a:r>
              <a:rPr lang="pt-BR" sz="2400"/>
              <a:t>resultados obtidos.</a:t>
            </a:r>
            <a:endParaRPr dirty="0"/>
          </a:p>
          <a:p>
            <a:pPr marL="685800" lvl="1" indent="-228600" algn="just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 dirty="0"/>
              <a:t>Você pode replicar o slide, caso julgue necessário dividir os resultados em mais de um slide.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</a:pPr>
            <a:r>
              <a:rPr lang="pt-BR" sz="2800" b="1">
                <a:latin typeface="Verdana"/>
                <a:ea typeface="Verdana"/>
                <a:cs typeface="Verdana"/>
                <a:sym typeface="Verdana"/>
              </a:rPr>
              <a:t>Conclusões </a:t>
            </a:r>
            <a:r>
              <a:rPr lang="pt-BR" sz="2800">
                <a:latin typeface="Verdana"/>
                <a:ea typeface="Verdana"/>
                <a:cs typeface="Verdana"/>
                <a:sym typeface="Verdana"/>
              </a:rPr>
              <a:t>(Substituir por “Considerações Finais” caso o trabalho se enquadre no Eixo ensino)</a:t>
            </a:r>
            <a:endParaRPr/>
          </a:p>
        </p:txBody>
      </p:sp>
      <p:sp>
        <p:nvSpPr>
          <p:cNvPr id="120" name="Google Shape;120;p6"/>
          <p:cNvSpPr txBox="1">
            <a:spLocks noGrp="1"/>
          </p:cNvSpPr>
          <p:nvPr>
            <p:ph type="body" idx="1"/>
          </p:nvPr>
        </p:nvSpPr>
        <p:spPr>
          <a:xfrm>
            <a:off x="838200" y="1346123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BR" sz="2400" dirty="0"/>
              <a:t>Apresente as principais conclusões (considerações finais) relacionadas ao desenvolvimento do seu trabalho.</a:t>
            </a:r>
            <a:endParaRPr dirty="0"/>
          </a:p>
          <a:p>
            <a:pPr marL="228600" lvl="0" indent="-762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</a:pPr>
            <a:r>
              <a:rPr lang="pt-BR" sz="2800" b="1">
                <a:latin typeface="Verdana"/>
                <a:ea typeface="Verdana"/>
                <a:cs typeface="Verdana"/>
                <a:sym typeface="Verdana"/>
              </a:rPr>
              <a:t>Outros Resultados</a:t>
            </a:r>
            <a:endParaRPr/>
          </a:p>
        </p:txBody>
      </p:sp>
      <p:sp>
        <p:nvSpPr>
          <p:cNvPr id="126" name="Google Shape;126;p7"/>
          <p:cNvSpPr txBox="1">
            <a:spLocks noGrp="1"/>
          </p:cNvSpPr>
          <p:nvPr>
            <p:ph type="body" idx="1"/>
          </p:nvPr>
        </p:nvSpPr>
        <p:spPr>
          <a:xfrm>
            <a:off x="838200" y="1647208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BR" sz="2400"/>
              <a:t>Caso não tenha gerado outros resultados, </a:t>
            </a:r>
            <a:r>
              <a:rPr lang="pt-BR" sz="2400" b="1"/>
              <a:t>EXCLUA ESTE SLIDE</a:t>
            </a:r>
            <a:r>
              <a:rPr lang="pt-BR" sz="2400"/>
              <a:t>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BR" sz="2400"/>
              <a:t>Exemplos do que colocar neste slide: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/>
              <a:t>Resumos apresentados em eventos como congressos, simpósios ou encontros;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/>
              <a:t>Artigos publicados ou submetidos em periódicos;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/>
              <a:t>Capítulo de livro;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pt-BR" sz="2000"/>
              <a:t>Solicitação de patente, registro de software ou outros resultados.</a:t>
            </a:r>
            <a:endParaRPr/>
          </a:p>
          <a:p>
            <a:pPr marL="45720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BR" sz="2400"/>
              <a:t>Seguir normas da ABNT para referenciar a produção acima citada.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</a:pPr>
            <a:r>
              <a:rPr lang="pt-BR" sz="2800" b="1" dirty="0">
                <a:latin typeface="Verdana"/>
                <a:ea typeface="Verdana"/>
                <a:cs typeface="Verdana"/>
                <a:sym typeface="Verdana"/>
              </a:rPr>
              <a:t>Referências</a:t>
            </a:r>
            <a:endParaRPr dirty="0"/>
          </a:p>
        </p:txBody>
      </p:sp>
      <p:sp>
        <p:nvSpPr>
          <p:cNvPr id="132" name="Google Shape;132;p8"/>
          <p:cNvSpPr txBox="1">
            <a:spLocks noGrp="1"/>
          </p:cNvSpPr>
          <p:nvPr>
            <p:ph type="body" idx="1"/>
          </p:nvPr>
        </p:nvSpPr>
        <p:spPr>
          <a:xfrm>
            <a:off x="838200" y="149109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BR" sz="2400" dirty="0"/>
              <a:t>Insira aqui as referências bibliográficas citadas em sua apresentação, seguindo as normas da ABNT.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</a:pPr>
            <a:r>
              <a:rPr lang="pt-BR" sz="2800" b="1" dirty="0">
                <a:latin typeface="Verdana"/>
                <a:ea typeface="Verdana"/>
                <a:cs typeface="Verdana"/>
                <a:sym typeface="Verdana"/>
              </a:rPr>
              <a:t>Agradecimentos</a:t>
            </a:r>
            <a:endParaRPr dirty="0"/>
          </a:p>
        </p:txBody>
      </p:sp>
      <p:sp>
        <p:nvSpPr>
          <p:cNvPr id="132" name="Google Shape;132;p8"/>
          <p:cNvSpPr txBox="1">
            <a:spLocks noGrp="1"/>
          </p:cNvSpPr>
          <p:nvPr>
            <p:ph type="body" idx="1"/>
          </p:nvPr>
        </p:nvSpPr>
        <p:spPr>
          <a:xfrm>
            <a:off x="838200" y="149109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BR" sz="2400" dirty="0"/>
              <a:t>Insira aqui os agradecimentos, se houver: agencia financiadora, laboratório parceiro, outro.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070567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293</Words>
  <Application>Microsoft Office PowerPoint</Application>
  <PresentationFormat>Widescreen</PresentationFormat>
  <Paragraphs>35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Título do Plano de Trabalho do Aluno: </vt:lpstr>
      <vt:lpstr>Introdução</vt:lpstr>
      <vt:lpstr>Objetivos</vt:lpstr>
      <vt:lpstr>Materiais e Métodos (Substituir por “Metodologia” caso o trabalho se enquadre no Eixo ensino)</vt:lpstr>
      <vt:lpstr>Resultados e Discussões</vt:lpstr>
      <vt:lpstr>Conclusões (Substituir por “Considerações Finais” caso o trabalho se enquadre no Eixo ensino)</vt:lpstr>
      <vt:lpstr>Outros Resultados</vt:lpstr>
      <vt:lpstr>Referências</vt:lpstr>
      <vt:lpstr>Agradecimentos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Plano de Trabalho do Aluno: </dc:title>
  <dc:creator>Jefferson Oliveira</dc:creator>
  <cp:lastModifiedBy>Jefferson Oliveira</cp:lastModifiedBy>
  <cp:revision>2</cp:revision>
  <dcterms:created xsi:type="dcterms:W3CDTF">2023-12-27T08:16:37Z</dcterms:created>
  <dcterms:modified xsi:type="dcterms:W3CDTF">2024-01-09T13:47:09Z</dcterms:modified>
</cp:coreProperties>
</file>