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2" r:id="rId5"/>
    <p:sldId id="260" r:id="rId6"/>
    <p:sldId id="257" r:id="rId7"/>
    <p:sldId id="258" r:id="rId8"/>
    <p:sldId id="259" r:id="rId9"/>
    <p:sldId id="267" r:id="rId10"/>
    <p:sldId id="268" r:id="rId11"/>
    <p:sldId id="261" r:id="rId12"/>
    <p:sldId id="263" r:id="rId13"/>
    <p:sldId id="270" r:id="rId14"/>
    <p:sldId id="271" r:id="rId15"/>
    <p:sldId id="265" r:id="rId16"/>
    <p:sldId id="273" r:id="rId17"/>
    <p:sldId id="269"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150"/>
    <a:srgbClr val="007CC2"/>
    <a:srgbClr val="77B544"/>
    <a:srgbClr val="B90000"/>
    <a:srgbClr val="174171"/>
    <a:srgbClr val="B7D078"/>
    <a:srgbClr val="FFFFFF"/>
    <a:srgbClr val="F8332A"/>
    <a:srgbClr val="11B880"/>
    <a:srgbClr val="163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7B208-2CE4-4D3B-9C44-153EC671A4F6}" v="21" dt="2024-06-04T17:09:07.661"/>
    <p1510:client id="{EBAF8271-202B-4AE4-259F-668A12238989}" v="70" dt="2024-06-04T14:32:59.41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édio 3 - Ênfas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édio 1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D083AE6-46FA-4A59-8FB0-9F97EB10719F}" styleName="Estilo Claro 3 - Ênfas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com Tema 2 - Ênfas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FD3FB6-EC0A-B28C-4320-A08545BC613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8846D6E-F1C3-2B10-F0FB-15584500D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D18E0AE-7230-7451-60F7-3A7A47E9A68B}"/>
              </a:ext>
            </a:extLst>
          </p:cNvPr>
          <p:cNvSpPr>
            <a:spLocks noGrp="1"/>
          </p:cNvSpPr>
          <p:nvPr>
            <p:ph type="dt" sz="half" idx="10"/>
          </p:nvPr>
        </p:nvSpPr>
        <p:spPr/>
        <p:txBody>
          <a:bodyPr/>
          <a:lstStyle/>
          <a:p>
            <a:fld id="{3D51BB38-EC9C-4753-931E-43588B9D12BA}" type="datetimeFigureOut">
              <a:rPr lang="pt-BR" smtClean="0"/>
              <a:t>09/03/2026</a:t>
            </a:fld>
            <a:endParaRPr lang="pt-BR"/>
          </a:p>
        </p:txBody>
      </p:sp>
      <p:sp>
        <p:nvSpPr>
          <p:cNvPr id="5" name="Espaço Reservado para Rodapé 4">
            <a:extLst>
              <a:ext uri="{FF2B5EF4-FFF2-40B4-BE49-F238E27FC236}">
                <a16:creationId xmlns:a16="http://schemas.microsoft.com/office/drawing/2014/main" id="{8DB603B1-AEEB-B8A9-3CAD-ADA0A0B9B2E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009258E-9F6F-3E67-AE02-46D3295CC78C}"/>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68291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CFA4D8-6D70-C124-60F2-00236EE5304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9DE82F4-E76A-C645-912D-E4B2BFD21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3C02950-005D-A0E4-F9BB-2EFA6B538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9F5089B-263F-9984-CF5D-55756D4DAE34}"/>
              </a:ext>
            </a:extLst>
          </p:cNvPr>
          <p:cNvSpPr>
            <a:spLocks noGrp="1"/>
          </p:cNvSpPr>
          <p:nvPr>
            <p:ph type="dt" sz="half" idx="10"/>
          </p:nvPr>
        </p:nvSpPr>
        <p:spPr/>
        <p:txBody>
          <a:bodyPr/>
          <a:lstStyle/>
          <a:p>
            <a:fld id="{3D51BB38-EC9C-4753-931E-43588B9D12BA}" type="datetimeFigureOut">
              <a:rPr lang="pt-BR" smtClean="0"/>
              <a:t>09/03/2026</a:t>
            </a:fld>
            <a:endParaRPr lang="pt-BR"/>
          </a:p>
        </p:txBody>
      </p:sp>
      <p:sp>
        <p:nvSpPr>
          <p:cNvPr id="6" name="Espaço Reservado para Rodapé 5">
            <a:extLst>
              <a:ext uri="{FF2B5EF4-FFF2-40B4-BE49-F238E27FC236}">
                <a16:creationId xmlns:a16="http://schemas.microsoft.com/office/drawing/2014/main" id="{ECC3786B-7387-03AE-2DF4-ECD5E25E10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F5B5737-DBB3-D617-7A02-FF4AA83D5C3B}"/>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36938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10EAB-4EB1-2F31-1879-C2A26F2A2D7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7906477-8F97-D47E-5CC6-3F7F2CE9EE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45D63D4-C405-878B-BB27-311CAF247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AB4CF84-747C-11E9-031D-B4104BB3E217}"/>
              </a:ext>
            </a:extLst>
          </p:cNvPr>
          <p:cNvSpPr>
            <a:spLocks noGrp="1"/>
          </p:cNvSpPr>
          <p:nvPr>
            <p:ph type="dt" sz="half" idx="10"/>
          </p:nvPr>
        </p:nvSpPr>
        <p:spPr/>
        <p:txBody>
          <a:bodyPr/>
          <a:lstStyle/>
          <a:p>
            <a:fld id="{3D51BB38-EC9C-4753-931E-43588B9D12BA}" type="datetimeFigureOut">
              <a:rPr lang="pt-BR" smtClean="0"/>
              <a:t>09/03/2026</a:t>
            </a:fld>
            <a:endParaRPr lang="pt-BR"/>
          </a:p>
        </p:txBody>
      </p:sp>
      <p:sp>
        <p:nvSpPr>
          <p:cNvPr id="6" name="Espaço Reservado para Rodapé 5">
            <a:extLst>
              <a:ext uri="{FF2B5EF4-FFF2-40B4-BE49-F238E27FC236}">
                <a16:creationId xmlns:a16="http://schemas.microsoft.com/office/drawing/2014/main" id="{625F00E1-81C1-919F-ED76-96DCBD302F0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1EDD638-2F1F-6CFE-A099-2B5C0DC6FDE2}"/>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2823756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457EA-15EB-87C8-DA07-FC9693CD55B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C5DB3D0A-D3AE-D18F-429F-732C5C415BD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5016B28-4F5F-06FD-3148-FEFF5F94EC76}"/>
              </a:ext>
            </a:extLst>
          </p:cNvPr>
          <p:cNvSpPr>
            <a:spLocks noGrp="1"/>
          </p:cNvSpPr>
          <p:nvPr>
            <p:ph type="dt" sz="half" idx="10"/>
          </p:nvPr>
        </p:nvSpPr>
        <p:spPr/>
        <p:txBody>
          <a:bodyPr/>
          <a:lstStyle/>
          <a:p>
            <a:fld id="{3D51BB38-EC9C-4753-931E-43588B9D12BA}" type="datetimeFigureOut">
              <a:rPr lang="pt-BR" smtClean="0"/>
              <a:t>09/03/2026</a:t>
            </a:fld>
            <a:endParaRPr lang="pt-BR"/>
          </a:p>
        </p:txBody>
      </p:sp>
      <p:sp>
        <p:nvSpPr>
          <p:cNvPr id="5" name="Espaço Reservado para Rodapé 4">
            <a:extLst>
              <a:ext uri="{FF2B5EF4-FFF2-40B4-BE49-F238E27FC236}">
                <a16:creationId xmlns:a16="http://schemas.microsoft.com/office/drawing/2014/main" id="{66FD22AE-FC46-C7DA-ACD4-2EAAD6C5A43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039190-D8C7-D4BF-2F79-B8D1BFAABD76}"/>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055180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2745E6A-5E3E-15C0-5AD8-3546279C9A9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1118655-9048-6265-94FB-C27F39C5857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5D236E9-AB75-FDD5-2738-0EBD55015325}"/>
              </a:ext>
            </a:extLst>
          </p:cNvPr>
          <p:cNvSpPr>
            <a:spLocks noGrp="1"/>
          </p:cNvSpPr>
          <p:nvPr>
            <p:ph type="dt" sz="half" idx="10"/>
          </p:nvPr>
        </p:nvSpPr>
        <p:spPr/>
        <p:txBody>
          <a:bodyPr/>
          <a:lstStyle/>
          <a:p>
            <a:fld id="{3D51BB38-EC9C-4753-931E-43588B9D12BA}" type="datetimeFigureOut">
              <a:rPr lang="pt-BR" smtClean="0"/>
              <a:t>09/03/2026</a:t>
            </a:fld>
            <a:endParaRPr lang="pt-BR"/>
          </a:p>
        </p:txBody>
      </p:sp>
      <p:sp>
        <p:nvSpPr>
          <p:cNvPr id="5" name="Espaço Reservado para Rodapé 4">
            <a:extLst>
              <a:ext uri="{FF2B5EF4-FFF2-40B4-BE49-F238E27FC236}">
                <a16:creationId xmlns:a16="http://schemas.microsoft.com/office/drawing/2014/main" id="{C9EE2C85-1503-9983-D02D-8EC1A7476C8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26A394A-0ACF-453C-C127-901168683E5C}"/>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06835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07B07-4021-0A14-B9A3-37E1D6B8782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EACAF90-AC2D-955C-408C-357D1ECEC0A5}"/>
              </a:ext>
            </a:extLst>
          </p:cNvPr>
          <p:cNvSpPr>
            <a:spLocks noGrp="1"/>
          </p:cNvSpPr>
          <p:nvPr>
            <p:ph type="dt" sz="half" idx="10"/>
          </p:nvPr>
        </p:nvSpPr>
        <p:spPr/>
        <p:txBody>
          <a:bodyPr/>
          <a:lstStyle/>
          <a:p>
            <a:fld id="{3D51BB38-EC9C-4753-931E-43588B9D12BA}" type="datetimeFigureOut">
              <a:rPr lang="pt-BR" smtClean="0"/>
              <a:t>09/03/2026</a:t>
            </a:fld>
            <a:endParaRPr lang="pt-BR"/>
          </a:p>
        </p:txBody>
      </p:sp>
      <p:sp>
        <p:nvSpPr>
          <p:cNvPr id="4" name="Espaço Reservado para Rodapé 3">
            <a:extLst>
              <a:ext uri="{FF2B5EF4-FFF2-40B4-BE49-F238E27FC236}">
                <a16:creationId xmlns:a16="http://schemas.microsoft.com/office/drawing/2014/main" id="{1B853031-6A33-024E-8694-638C794A088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6EF72CA-020E-492E-E2E5-070FE36EC706}"/>
              </a:ext>
            </a:extLst>
          </p:cNvPr>
          <p:cNvSpPr>
            <a:spLocks noGrp="1"/>
          </p:cNvSpPr>
          <p:nvPr>
            <p:ph type="sldNum" sz="quarter" idx="12"/>
          </p:nvPr>
        </p:nvSpPr>
        <p:spPr/>
        <p:txBody>
          <a:bodyPr/>
          <a:lstStyle/>
          <a:p>
            <a:fld id="{4E87B227-2AA5-4E4F-84BD-B1EED0B4E249}" type="slidenum">
              <a:rPr lang="pt-BR" smtClean="0"/>
              <a:t>‹nº›</a:t>
            </a:fld>
            <a:endParaRPr lang="pt-BR"/>
          </a:p>
        </p:txBody>
      </p:sp>
      <p:sp>
        <p:nvSpPr>
          <p:cNvPr id="7" name="Espaço Reservado para Imagem 6">
            <a:extLst>
              <a:ext uri="{FF2B5EF4-FFF2-40B4-BE49-F238E27FC236}">
                <a16:creationId xmlns:a16="http://schemas.microsoft.com/office/drawing/2014/main" id="{2130E3C4-C59D-D45F-362B-515E4543A155}"/>
              </a:ext>
            </a:extLst>
          </p:cNvPr>
          <p:cNvSpPr>
            <a:spLocks noGrp="1"/>
          </p:cNvSpPr>
          <p:nvPr>
            <p:ph type="pic" sz="quarter" idx="13"/>
          </p:nvPr>
        </p:nvSpPr>
        <p:spPr>
          <a:xfrm>
            <a:off x="838200" y="1881188"/>
            <a:ext cx="2743200" cy="3233737"/>
          </a:xfrm>
        </p:spPr>
        <p:txBody>
          <a:bodyPr/>
          <a:lstStyle/>
          <a:p>
            <a:endParaRPr lang="pt-BR"/>
          </a:p>
        </p:txBody>
      </p:sp>
      <p:sp>
        <p:nvSpPr>
          <p:cNvPr id="9" name="Espaço Reservado para Imagem 8">
            <a:extLst>
              <a:ext uri="{FF2B5EF4-FFF2-40B4-BE49-F238E27FC236}">
                <a16:creationId xmlns:a16="http://schemas.microsoft.com/office/drawing/2014/main" id="{6DD297CA-C1F0-7569-4224-F5983D86DB97}"/>
              </a:ext>
            </a:extLst>
          </p:cNvPr>
          <p:cNvSpPr>
            <a:spLocks noGrp="1"/>
          </p:cNvSpPr>
          <p:nvPr>
            <p:ph type="pic" sz="quarter" idx="14"/>
          </p:nvPr>
        </p:nvSpPr>
        <p:spPr>
          <a:xfrm>
            <a:off x="5523923" y="1881187"/>
            <a:ext cx="2936586" cy="3233737"/>
          </a:xfrm>
        </p:spPr>
        <p:txBody>
          <a:bodyPr/>
          <a:lstStyle/>
          <a:p>
            <a:endParaRPr lang="pt-BR"/>
          </a:p>
        </p:txBody>
      </p:sp>
      <p:sp>
        <p:nvSpPr>
          <p:cNvPr id="11" name="Espaço Reservado para Imagem 10">
            <a:extLst>
              <a:ext uri="{FF2B5EF4-FFF2-40B4-BE49-F238E27FC236}">
                <a16:creationId xmlns:a16="http://schemas.microsoft.com/office/drawing/2014/main" id="{A1BBFB8B-CAA7-E716-140C-877ADC6CFA07}"/>
              </a:ext>
            </a:extLst>
          </p:cNvPr>
          <p:cNvSpPr>
            <a:spLocks noGrp="1"/>
          </p:cNvSpPr>
          <p:nvPr>
            <p:ph type="pic" sz="quarter" idx="15"/>
          </p:nvPr>
        </p:nvSpPr>
        <p:spPr>
          <a:xfrm>
            <a:off x="8610600" y="1881188"/>
            <a:ext cx="2743200" cy="3233737"/>
          </a:xfrm>
        </p:spPr>
        <p:txBody>
          <a:bodyPr/>
          <a:lstStyle/>
          <a:p>
            <a:endParaRPr lang="pt-BR"/>
          </a:p>
        </p:txBody>
      </p:sp>
    </p:spTree>
    <p:extLst>
      <p:ext uri="{BB962C8B-B14F-4D97-AF65-F5344CB8AC3E}">
        <p14:creationId xmlns:p14="http://schemas.microsoft.com/office/powerpoint/2010/main" val="34529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5819D-7BA6-8212-CEEF-738797F63CF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8F1C57E-D22A-CDDA-67C7-477181C07EB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14503-DB95-92D0-C544-41133B47D6CB}"/>
              </a:ext>
            </a:extLst>
          </p:cNvPr>
          <p:cNvSpPr>
            <a:spLocks noGrp="1"/>
          </p:cNvSpPr>
          <p:nvPr>
            <p:ph type="dt" sz="half" idx="10"/>
          </p:nvPr>
        </p:nvSpPr>
        <p:spPr/>
        <p:txBody>
          <a:bodyPr/>
          <a:lstStyle/>
          <a:p>
            <a:fld id="{3D51BB38-EC9C-4753-931E-43588B9D12BA}" type="datetimeFigureOut">
              <a:rPr lang="pt-BR" smtClean="0"/>
              <a:t>09/03/2026</a:t>
            </a:fld>
            <a:endParaRPr lang="pt-BR"/>
          </a:p>
        </p:txBody>
      </p:sp>
      <p:sp>
        <p:nvSpPr>
          <p:cNvPr id="5" name="Espaço Reservado para Rodapé 4">
            <a:extLst>
              <a:ext uri="{FF2B5EF4-FFF2-40B4-BE49-F238E27FC236}">
                <a16:creationId xmlns:a16="http://schemas.microsoft.com/office/drawing/2014/main" id="{C9917AE3-4F61-1ABC-92C1-9D73935B28E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FE10674-84BC-6419-EEA9-A94AB39769DA}"/>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407991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60C1FF-F2E4-CBDF-8D9C-0C224837642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0F1FB2E-B120-B9BD-6D52-11A7261AE1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2AD0BAC9-86E9-287F-EF2E-208FB77B7C05}"/>
              </a:ext>
            </a:extLst>
          </p:cNvPr>
          <p:cNvSpPr>
            <a:spLocks noGrp="1"/>
          </p:cNvSpPr>
          <p:nvPr>
            <p:ph type="dt" sz="half" idx="10"/>
          </p:nvPr>
        </p:nvSpPr>
        <p:spPr/>
        <p:txBody>
          <a:bodyPr/>
          <a:lstStyle/>
          <a:p>
            <a:fld id="{3D51BB38-EC9C-4753-931E-43588B9D12BA}" type="datetimeFigureOut">
              <a:rPr lang="pt-BR" smtClean="0"/>
              <a:t>09/03/2026</a:t>
            </a:fld>
            <a:endParaRPr lang="pt-BR"/>
          </a:p>
        </p:txBody>
      </p:sp>
      <p:sp>
        <p:nvSpPr>
          <p:cNvPr id="5" name="Espaço Reservado para Rodapé 4">
            <a:extLst>
              <a:ext uri="{FF2B5EF4-FFF2-40B4-BE49-F238E27FC236}">
                <a16:creationId xmlns:a16="http://schemas.microsoft.com/office/drawing/2014/main" id="{82BC9787-669E-ECF6-EFE4-306B3C70AFC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60A0B2D-43FD-AA64-FAF4-D7ED8A932830}"/>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282541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9497E-7AFF-2211-8FC9-CC7ABBEB850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E83A1FE-9508-F473-79E7-E16FE9CF510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47920A1-31E9-6A4A-5178-9B53B18A8AF4}"/>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CE02A65-F3E6-2835-6C17-DFA484DC09E8}"/>
              </a:ext>
            </a:extLst>
          </p:cNvPr>
          <p:cNvSpPr>
            <a:spLocks noGrp="1"/>
          </p:cNvSpPr>
          <p:nvPr>
            <p:ph type="dt" sz="half" idx="10"/>
          </p:nvPr>
        </p:nvSpPr>
        <p:spPr/>
        <p:txBody>
          <a:bodyPr/>
          <a:lstStyle/>
          <a:p>
            <a:fld id="{3D51BB38-EC9C-4753-931E-43588B9D12BA}" type="datetimeFigureOut">
              <a:rPr lang="pt-BR" smtClean="0"/>
              <a:t>09/03/2026</a:t>
            </a:fld>
            <a:endParaRPr lang="pt-BR"/>
          </a:p>
        </p:txBody>
      </p:sp>
      <p:sp>
        <p:nvSpPr>
          <p:cNvPr id="6" name="Espaço Reservado para Rodapé 5">
            <a:extLst>
              <a:ext uri="{FF2B5EF4-FFF2-40B4-BE49-F238E27FC236}">
                <a16:creationId xmlns:a16="http://schemas.microsoft.com/office/drawing/2014/main" id="{202A6D1B-30D7-EA8C-0266-3FE41D7CBF3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EDA1516-314E-0BC6-E66E-D1FAF8DF4867}"/>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53213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90BD2-986F-E4A4-5400-B7354059B05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F3AA730-30AC-86A8-21B2-6DADD1F45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AD3B0FE-B60C-92B9-32B3-D9BF91E63AB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A09D245-F9AD-8211-13E2-C9D8210D44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1B82CD5-D607-A3F1-4DFB-DE6C309B5FB5}"/>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CFF49FC-7C86-6D81-235D-9B3071784EBA}"/>
              </a:ext>
            </a:extLst>
          </p:cNvPr>
          <p:cNvSpPr>
            <a:spLocks noGrp="1"/>
          </p:cNvSpPr>
          <p:nvPr>
            <p:ph type="dt" sz="half" idx="10"/>
          </p:nvPr>
        </p:nvSpPr>
        <p:spPr/>
        <p:txBody>
          <a:bodyPr/>
          <a:lstStyle/>
          <a:p>
            <a:fld id="{3D51BB38-EC9C-4753-931E-43588B9D12BA}" type="datetimeFigureOut">
              <a:rPr lang="pt-BR" smtClean="0"/>
              <a:t>09/03/2026</a:t>
            </a:fld>
            <a:endParaRPr lang="pt-BR"/>
          </a:p>
        </p:txBody>
      </p:sp>
      <p:sp>
        <p:nvSpPr>
          <p:cNvPr id="8" name="Espaço Reservado para Rodapé 7">
            <a:extLst>
              <a:ext uri="{FF2B5EF4-FFF2-40B4-BE49-F238E27FC236}">
                <a16:creationId xmlns:a16="http://schemas.microsoft.com/office/drawing/2014/main" id="{6CAFCE69-63DD-942A-87A5-C91AE1C9F27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08561B2-323A-2565-A4C8-1F26118786B5}"/>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239951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07D64-C85E-C106-0079-5161EF5FB11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D3F1197-479F-A8BF-BE97-3C9872540F0E}"/>
              </a:ext>
            </a:extLst>
          </p:cNvPr>
          <p:cNvSpPr>
            <a:spLocks noGrp="1"/>
          </p:cNvSpPr>
          <p:nvPr>
            <p:ph type="dt" sz="half" idx="10"/>
          </p:nvPr>
        </p:nvSpPr>
        <p:spPr/>
        <p:txBody>
          <a:bodyPr/>
          <a:lstStyle/>
          <a:p>
            <a:fld id="{3D51BB38-EC9C-4753-931E-43588B9D12BA}" type="datetimeFigureOut">
              <a:rPr lang="pt-BR" smtClean="0"/>
              <a:t>09/03/2026</a:t>
            </a:fld>
            <a:endParaRPr lang="pt-BR"/>
          </a:p>
        </p:txBody>
      </p:sp>
      <p:sp>
        <p:nvSpPr>
          <p:cNvPr id="4" name="Espaço Reservado para Rodapé 3">
            <a:extLst>
              <a:ext uri="{FF2B5EF4-FFF2-40B4-BE49-F238E27FC236}">
                <a16:creationId xmlns:a16="http://schemas.microsoft.com/office/drawing/2014/main" id="{9A5C9164-FC6E-CAFA-E81D-E94B24D17D7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F3CBA10-6662-DCD7-CE29-3E19544CDC2A}"/>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13616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915FB9-104C-4066-A4B4-C1DC262FBB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C25CCC3-262B-7CFD-74BF-74AFCFEB9489}"/>
              </a:ext>
            </a:extLst>
          </p:cNvPr>
          <p:cNvSpPr>
            <a:spLocks noGrp="1"/>
          </p:cNvSpPr>
          <p:nvPr>
            <p:ph type="dt" sz="half" idx="10"/>
          </p:nvPr>
        </p:nvSpPr>
        <p:spPr/>
        <p:txBody>
          <a:bodyPr/>
          <a:lstStyle/>
          <a:p>
            <a:fld id="{3D51BB38-EC9C-4753-931E-43588B9D12BA}" type="datetimeFigureOut">
              <a:rPr lang="pt-BR" smtClean="0"/>
              <a:t>09/03/2026</a:t>
            </a:fld>
            <a:endParaRPr lang="pt-BR"/>
          </a:p>
        </p:txBody>
      </p:sp>
      <p:sp>
        <p:nvSpPr>
          <p:cNvPr id="4" name="Espaço Reservado para Rodapé 3">
            <a:extLst>
              <a:ext uri="{FF2B5EF4-FFF2-40B4-BE49-F238E27FC236}">
                <a16:creationId xmlns:a16="http://schemas.microsoft.com/office/drawing/2014/main" id="{4B099E38-6133-3FA6-E941-50843ABA73B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7B97EB7-2CAF-1484-A0AE-02796D55F2FD}"/>
              </a:ext>
            </a:extLst>
          </p:cNvPr>
          <p:cNvSpPr>
            <a:spLocks noGrp="1"/>
          </p:cNvSpPr>
          <p:nvPr>
            <p:ph type="sldNum" sz="quarter" idx="12"/>
          </p:nvPr>
        </p:nvSpPr>
        <p:spPr/>
        <p:txBody>
          <a:bodyPr/>
          <a:lstStyle/>
          <a:p>
            <a:fld id="{4E87B227-2AA5-4E4F-84BD-B1EED0B4E249}" type="slidenum">
              <a:rPr lang="pt-BR" smtClean="0"/>
              <a:t>‹nº›</a:t>
            </a:fld>
            <a:endParaRPr lang="pt-BR"/>
          </a:p>
        </p:txBody>
      </p:sp>
      <p:sp>
        <p:nvSpPr>
          <p:cNvPr id="7" name="Espaço Reservado para Imagem 6">
            <a:extLst>
              <a:ext uri="{FF2B5EF4-FFF2-40B4-BE49-F238E27FC236}">
                <a16:creationId xmlns:a16="http://schemas.microsoft.com/office/drawing/2014/main" id="{14FD767C-C902-60C0-C5FA-09DA8EBC338E}"/>
              </a:ext>
            </a:extLst>
          </p:cNvPr>
          <p:cNvSpPr>
            <a:spLocks noGrp="1"/>
          </p:cNvSpPr>
          <p:nvPr>
            <p:ph type="pic" sz="quarter" idx="13"/>
          </p:nvPr>
        </p:nvSpPr>
        <p:spPr>
          <a:xfrm>
            <a:off x="2244305" y="1829594"/>
            <a:ext cx="2189672" cy="4387850"/>
          </a:xfrm>
          <a:prstGeom prst="roundRect">
            <a:avLst/>
          </a:prstGeom>
        </p:spPr>
        <p:style>
          <a:lnRef idx="2">
            <a:schemeClr val="dk1"/>
          </a:lnRef>
          <a:fillRef idx="1">
            <a:schemeClr val="lt1"/>
          </a:fillRef>
          <a:effectRef idx="0">
            <a:schemeClr val="dk1"/>
          </a:effectRef>
          <a:fontRef idx="minor">
            <a:schemeClr val="dk1"/>
          </a:fontRef>
        </p:style>
        <p:txBody>
          <a:bodyPr/>
          <a:lstStyle/>
          <a:p>
            <a:endParaRPr lang="pt-BR"/>
          </a:p>
        </p:txBody>
      </p:sp>
    </p:spTree>
    <p:extLst>
      <p:ext uri="{BB962C8B-B14F-4D97-AF65-F5344CB8AC3E}">
        <p14:creationId xmlns:p14="http://schemas.microsoft.com/office/powerpoint/2010/main" val="146174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ADD94B4-C6CC-88E8-75FC-C6C81B7FC7FE}"/>
              </a:ext>
            </a:extLst>
          </p:cNvPr>
          <p:cNvSpPr>
            <a:spLocks noGrp="1"/>
          </p:cNvSpPr>
          <p:nvPr>
            <p:ph type="dt" sz="half" idx="10"/>
          </p:nvPr>
        </p:nvSpPr>
        <p:spPr/>
        <p:txBody>
          <a:bodyPr/>
          <a:lstStyle/>
          <a:p>
            <a:fld id="{3D51BB38-EC9C-4753-931E-43588B9D12BA}" type="datetimeFigureOut">
              <a:rPr lang="pt-BR" smtClean="0"/>
              <a:t>09/03/2026</a:t>
            </a:fld>
            <a:endParaRPr lang="pt-BR"/>
          </a:p>
        </p:txBody>
      </p:sp>
      <p:sp>
        <p:nvSpPr>
          <p:cNvPr id="3" name="Espaço Reservado para Rodapé 2">
            <a:extLst>
              <a:ext uri="{FF2B5EF4-FFF2-40B4-BE49-F238E27FC236}">
                <a16:creationId xmlns:a16="http://schemas.microsoft.com/office/drawing/2014/main" id="{51024701-50BD-6946-E405-90BB3D49525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FBF16D9-A148-A39D-3168-DE4F15142985}"/>
              </a:ext>
            </a:extLst>
          </p:cNvPr>
          <p:cNvSpPr>
            <a:spLocks noGrp="1"/>
          </p:cNvSpPr>
          <p:nvPr>
            <p:ph type="sldNum" sz="quarter" idx="12"/>
          </p:nvPr>
        </p:nvSpPr>
        <p:spPr/>
        <p:txBody>
          <a:bodyPr/>
          <a:lstStyle/>
          <a:p>
            <a:fld id="{4E87B227-2AA5-4E4F-84BD-B1EED0B4E249}" type="slidenum">
              <a:rPr lang="pt-BR" smtClean="0"/>
              <a:t>‹nº›</a:t>
            </a:fld>
            <a:endParaRPr lang="pt-BR"/>
          </a:p>
        </p:txBody>
      </p:sp>
      <p:sp>
        <p:nvSpPr>
          <p:cNvPr id="6" name="Espaço Reservado para Imagem 5">
            <a:extLst>
              <a:ext uri="{FF2B5EF4-FFF2-40B4-BE49-F238E27FC236}">
                <a16:creationId xmlns:a16="http://schemas.microsoft.com/office/drawing/2014/main" id="{0D3C16C0-0CE3-38CE-D345-411A1B93CC90}"/>
              </a:ext>
            </a:extLst>
          </p:cNvPr>
          <p:cNvSpPr>
            <a:spLocks noGrp="1"/>
          </p:cNvSpPr>
          <p:nvPr>
            <p:ph type="pic" sz="quarter" idx="13"/>
          </p:nvPr>
        </p:nvSpPr>
        <p:spPr>
          <a:xfrm>
            <a:off x="379413" y="361950"/>
            <a:ext cx="5716587" cy="5857875"/>
          </a:xfrm>
        </p:spPr>
        <p:txBody>
          <a:bodyPr/>
          <a:lstStyle/>
          <a:p>
            <a:endParaRPr lang="pt-BR"/>
          </a:p>
        </p:txBody>
      </p:sp>
    </p:spTree>
    <p:extLst>
      <p:ext uri="{BB962C8B-B14F-4D97-AF65-F5344CB8AC3E}">
        <p14:creationId xmlns:p14="http://schemas.microsoft.com/office/powerpoint/2010/main" val="281436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8864FF4-3013-1D96-318B-B433D15684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852AB30-9581-8AAA-1EF6-6E388BAC7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32C90C1-FB7E-35B8-27F2-AB50F9EB25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1BB38-EC9C-4753-931E-43588B9D12BA}" type="datetimeFigureOut">
              <a:rPr lang="pt-BR" smtClean="0"/>
              <a:t>09/03/2026</a:t>
            </a:fld>
            <a:endParaRPr lang="pt-BR"/>
          </a:p>
        </p:txBody>
      </p:sp>
      <p:sp>
        <p:nvSpPr>
          <p:cNvPr id="5" name="Espaço Reservado para Rodapé 4">
            <a:extLst>
              <a:ext uri="{FF2B5EF4-FFF2-40B4-BE49-F238E27FC236}">
                <a16:creationId xmlns:a16="http://schemas.microsoft.com/office/drawing/2014/main" id="{FEEE18C3-D03A-E583-E1D6-6702F83B8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628358A-A80E-83BA-2159-53785B4245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7B227-2AA5-4E4F-84BD-B1EED0B4E249}" type="slidenum">
              <a:rPr lang="pt-BR" smtClean="0"/>
              <a:t>‹nº›</a:t>
            </a:fld>
            <a:endParaRPr lang="pt-BR"/>
          </a:p>
        </p:txBody>
      </p:sp>
    </p:spTree>
    <p:extLst>
      <p:ext uri="{BB962C8B-B14F-4D97-AF65-F5344CB8AC3E}">
        <p14:creationId xmlns:p14="http://schemas.microsoft.com/office/powerpoint/2010/main" val="260624848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s://ufdpar.edu.br/ufdpar/paginas/comunicacao-paginas/nossa-identidade-visua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EFFF5AE-4EAF-27D8-2B34-32B3B0DFE5A0}"/>
            </a:ext>
          </a:extLst>
        </p:cNvPr>
        <p:cNvGrpSpPr/>
        <p:nvPr/>
      </p:nvGrpSpPr>
      <p:grpSpPr>
        <a:xfrm>
          <a:off x="0" y="0"/>
          <a:ext cx="0" cy="0"/>
          <a:chOff x="0" y="0"/>
          <a:chExt cx="0" cy="0"/>
        </a:xfrm>
      </p:grpSpPr>
      <p:sp>
        <p:nvSpPr>
          <p:cNvPr id="7" name="Retângulo: Cantos Arredondados 6">
            <a:extLst>
              <a:ext uri="{FF2B5EF4-FFF2-40B4-BE49-F238E27FC236}">
                <a16:creationId xmlns:a16="http://schemas.microsoft.com/office/drawing/2014/main" id="{339303B4-26D6-F2D2-0AC6-CDA9407E4E71}"/>
              </a:ext>
            </a:extLst>
          </p:cNvPr>
          <p:cNvSpPr/>
          <p:nvPr/>
        </p:nvSpPr>
        <p:spPr>
          <a:xfrm>
            <a:off x="595745" y="4070472"/>
            <a:ext cx="3493176" cy="717188"/>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000" b="1" dirty="0">
                <a:solidFill>
                  <a:schemeClr val="tx1"/>
                </a:solidFill>
              </a:rPr>
              <a:t>TÍTULO AQUI</a:t>
            </a:r>
          </a:p>
        </p:txBody>
      </p:sp>
      <p:sp>
        <p:nvSpPr>
          <p:cNvPr id="2" name="Subtítulo 5">
            <a:extLst>
              <a:ext uri="{FF2B5EF4-FFF2-40B4-BE49-F238E27FC236}">
                <a16:creationId xmlns:a16="http://schemas.microsoft.com/office/drawing/2014/main" id="{F82CF932-332C-E676-194A-3462654EB6D2}"/>
              </a:ext>
            </a:extLst>
          </p:cNvPr>
          <p:cNvSpPr txBox="1">
            <a:spLocks/>
          </p:cNvSpPr>
          <p:nvPr/>
        </p:nvSpPr>
        <p:spPr>
          <a:xfrm>
            <a:off x="712943" y="4936693"/>
            <a:ext cx="3487947" cy="74297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pt-BR" sz="2000" dirty="0"/>
              <a:t>Subtítulo aqui, Subtítulo aqui</a:t>
            </a:r>
          </a:p>
          <a:p>
            <a:pPr algn="ctr"/>
            <a:r>
              <a:rPr lang="pt-BR" sz="2000" dirty="0"/>
              <a:t>Subtítulo aqui, Subtítulo aqui </a:t>
            </a:r>
          </a:p>
        </p:txBody>
      </p:sp>
      <p:pic>
        <p:nvPicPr>
          <p:cNvPr id="9" name="Imagem 8">
            <a:extLst>
              <a:ext uri="{FF2B5EF4-FFF2-40B4-BE49-F238E27FC236}">
                <a16:creationId xmlns:a16="http://schemas.microsoft.com/office/drawing/2014/main" id="{82E7F342-4437-B7F8-A2E6-F98C81139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1" y="201598"/>
            <a:ext cx="4540803" cy="1953470"/>
          </a:xfrm>
          <a:prstGeom prst="rect">
            <a:avLst/>
          </a:prstGeom>
        </p:spPr>
      </p:pic>
      <p:sp>
        <p:nvSpPr>
          <p:cNvPr id="10" name="CaixaDeTexto 9">
            <a:extLst>
              <a:ext uri="{FF2B5EF4-FFF2-40B4-BE49-F238E27FC236}">
                <a16:creationId xmlns:a16="http://schemas.microsoft.com/office/drawing/2014/main" id="{F5AD021A-B93B-2B37-3303-6B5EB9E7FF3D}"/>
              </a:ext>
            </a:extLst>
          </p:cNvPr>
          <p:cNvSpPr txBox="1"/>
          <p:nvPr/>
        </p:nvSpPr>
        <p:spPr>
          <a:xfrm>
            <a:off x="2888205" y="1685708"/>
            <a:ext cx="3487947" cy="938719"/>
          </a:xfrm>
          <a:prstGeom prst="rect">
            <a:avLst/>
          </a:prstGeom>
          <a:noFill/>
          <a:ln>
            <a:solidFill>
              <a:srgbClr val="FF0000"/>
            </a:solidFill>
            <a:prstDash val="sysDash"/>
          </a:ln>
        </p:spPr>
        <p:txBody>
          <a:bodyPr wrap="square" rtlCol="0">
            <a:spAutoFit/>
          </a:bodyPr>
          <a:lstStyle/>
          <a:p>
            <a:r>
              <a:rPr lang="pt-BR" sz="1100" dirty="0">
                <a:solidFill>
                  <a:srgbClr val="FF0000"/>
                </a:solidFill>
              </a:rPr>
              <a:t>Você pode alterar as </a:t>
            </a:r>
            <a:r>
              <a:rPr lang="pt-BR" sz="1100" b="1" dirty="0"/>
              <a:t>imagens da assinatura </a:t>
            </a:r>
            <a:r>
              <a:rPr lang="pt-BR" sz="1100" dirty="0">
                <a:solidFill>
                  <a:srgbClr val="FF0000"/>
                </a:solidFill>
              </a:rPr>
              <a:t>por outras imagens de assinaturas disponível na página:  </a:t>
            </a:r>
            <a:r>
              <a:rPr lang="pt-BR" sz="1100" dirty="0">
                <a:solidFill>
                  <a:srgbClr val="FF0000"/>
                </a:solidFill>
                <a:hlinkClick r:id="rId4">
                  <a:extLst>
                    <a:ext uri="{A12FA001-AC4F-418D-AE19-62706E023703}">
                      <ahyp:hlinkClr xmlns:ahyp="http://schemas.microsoft.com/office/drawing/2018/hyperlinkcolor" val="tx"/>
                    </a:ext>
                  </a:extLst>
                </a:hlinkClick>
              </a:rPr>
              <a:t>https://ufdpar.edu.br/ufdpar/paginas/comunicacao-paginas/nossa-identidade-visual</a:t>
            </a:r>
            <a:endParaRPr lang="pt-BR" sz="1100" dirty="0">
              <a:solidFill>
                <a:srgbClr val="FF0000"/>
              </a:solidFill>
            </a:endParaRPr>
          </a:p>
          <a:p>
            <a:endParaRPr lang="pt-BR" sz="1100" dirty="0">
              <a:solidFill>
                <a:srgbClr val="FF0000"/>
              </a:solidFill>
            </a:endParaRPr>
          </a:p>
        </p:txBody>
      </p:sp>
    </p:spTree>
    <p:extLst>
      <p:ext uri="{BB962C8B-B14F-4D97-AF65-F5344CB8AC3E}">
        <p14:creationId xmlns:p14="http://schemas.microsoft.com/office/powerpoint/2010/main" val="79840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060BD59-1C6A-5368-9273-A83DA3C6DFA1}"/>
            </a:ext>
          </a:extLst>
        </p:cNvPr>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32C0E975-8173-8FAE-954E-BB1BC3D3978D}"/>
              </a:ext>
            </a:extLst>
          </p:cNvPr>
          <p:cNvSpPr/>
          <p:nvPr/>
        </p:nvSpPr>
        <p:spPr>
          <a:xfrm>
            <a:off x="1540222" y="1088167"/>
            <a:ext cx="4196946" cy="617842"/>
          </a:xfrm>
          <a:prstGeom prst="roundRect">
            <a:avLst/>
          </a:prstGeom>
          <a:solidFill>
            <a:srgbClr val="77B54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p>
        </p:txBody>
      </p:sp>
      <p:sp>
        <p:nvSpPr>
          <p:cNvPr id="19" name="Rectangle 64">
            <a:extLst>
              <a:ext uri="{FF2B5EF4-FFF2-40B4-BE49-F238E27FC236}">
                <a16:creationId xmlns:a16="http://schemas.microsoft.com/office/drawing/2014/main" id="{425C4F0A-B1E8-80C9-E7C6-DA286783264B}"/>
              </a:ext>
            </a:extLst>
          </p:cNvPr>
          <p:cNvSpPr/>
          <p:nvPr/>
        </p:nvSpPr>
        <p:spPr>
          <a:xfrm>
            <a:off x="8937725" y="2166208"/>
            <a:ext cx="3027315" cy="369332"/>
          </a:xfrm>
          <a:prstGeom prst="rect">
            <a:avLst/>
          </a:prstGeom>
        </p:spPr>
        <p:txBody>
          <a:bodyPr wrap="square">
            <a:spAutoFit/>
          </a:bodyPr>
          <a:lstStyle/>
          <a:p>
            <a:r>
              <a:rPr lang="en-US" b="1" err="1"/>
              <a:t>Texto</a:t>
            </a:r>
            <a:r>
              <a:rPr lang="en-US" b="1"/>
              <a:t> </a:t>
            </a:r>
            <a:r>
              <a:rPr lang="en-US" b="1" err="1"/>
              <a:t>texto</a:t>
            </a:r>
            <a:endParaRPr lang="en-US" b="1"/>
          </a:p>
        </p:txBody>
      </p:sp>
      <p:sp>
        <p:nvSpPr>
          <p:cNvPr id="20" name="Rectangle 65">
            <a:extLst>
              <a:ext uri="{FF2B5EF4-FFF2-40B4-BE49-F238E27FC236}">
                <a16:creationId xmlns:a16="http://schemas.microsoft.com/office/drawing/2014/main" id="{0631B731-C6E9-E0A3-1B88-8B98F4883799}"/>
              </a:ext>
            </a:extLst>
          </p:cNvPr>
          <p:cNvSpPr/>
          <p:nvPr/>
        </p:nvSpPr>
        <p:spPr>
          <a:xfrm>
            <a:off x="8927286" y="2553327"/>
            <a:ext cx="3027315" cy="523220"/>
          </a:xfrm>
          <a:prstGeom prst="rect">
            <a:avLst/>
          </a:prstGeom>
        </p:spPr>
        <p:txBody>
          <a:bodyPr wrap="square">
            <a:spAutoFit/>
          </a:bodyPr>
          <a:lstStyle/>
          <a:p>
            <a:r>
              <a:rPr lang="pt-BR" sz="1400"/>
              <a:t>Texto </a:t>
            </a:r>
            <a:r>
              <a:rPr lang="pt-BR" sz="1400" err="1"/>
              <a:t>texto</a:t>
            </a:r>
            <a:r>
              <a:rPr lang="pt-BR" sz="1400"/>
              <a:t> </a:t>
            </a:r>
            <a:r>
              <a:rPr lang="pt-BR" sz="1400" err="1"/>
              <a:t>texto</a:t>
            </a:r>
            <a:r>
              <a:rPr lang="pt-BR" sz="1400"/>
              <a:t> </a:t>
            </a:r>
            <a:r>
              <a:rPr lang="pt-BR" sz="1400" err="1"/>
              <a:t>texto</a:t>
            </a:r>
            <a:endParaRPr lang="pt-BR" sz="1400"/>
          </a:p>
          <a:p>
            <a:r>
              <a:rPr lang="pt-BR" sz="1400"/>
              <a:t>Texto </a:t>
            </a:r>
            <a:r>
              <a:rPr lang="pt-BR" sz="1400" err="1"/>
              <a:t>texto</a:t>
            </a:r>
            <a:r>
              <a:rPr lang="pt-BR" sz="1400"/>
              <a:t> </a:t>
            </a:r>
            <a:r>
              <a:rPr lang="pt-BR" sz="1400" err="1"/>
              <a:t>texto</a:t>
            </a:r>
            <a:endParaRPr lang="pt-BR" sz="1400"/>
          </a:p>
        </p:txBody>
      </p:sp>
      <p:grpSp>
        <p:nvGrpSpPr>
          <p:cNvPr id="27" name="Group 43">
            <a:extLst>
              <a:ext uri="{FF2B5EF4-FFF2-40B4-BE49-F238E27FC236}">
                <a16:creationId xmlns:a16="http://schemas.microsoft.com/office/drawing/2014/main" id="{DD569028-125E-8A19-F15D-31869F390972}"/>
              </a:ext>
            </a:extLst>
          </p:cNvPr>
          <p:cNvGrpSpPr/>
          <p:nvPr/>
        </p:nvGrpSpPr>
        <p:grpSpPr>
          <a:xfrm>
            <a:off x="1898907" y="2132734"/>
            <a:ext cx="6262551" cy="3274049"/>
            <a:chOff x="647700" y="2721802"/>
            <a:chExt cx="6032937" cy="2144112"/>
          </a:xfrm>
        </p:grpSpPr>
        <p:cxnSp>
          <p:nvCxnSpPr>
            <p:cNvPr id="28" name="Straight Connector 20">
              <a:extLst>
                <a:ext uri="{FF2B5EF4-FFF2-40B4-BE49-F238E27FC236}">
                  <a16:creationId xmlns:a16="http://schemas.microsoft.com/office/drawing/2014/main" id="{8BF244E9-6BD5-60EA-29C7-6D9E4E14CE2A}"/>
                </a:ext>
              </a:extLst>
            </p:cNvPr>
            <p:cNvCxnSpPr/>
            <p:nvPr/>
          </p:nvCxnSpPr>
          <p:spPr>
            <a:xfrm>
              <a:off x="647700" y="4865914"/>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1">
              <a:extLst>
                <a:ext uri="{FF2B5EF4-FFF2-40B4-BE49-F238E27FC236}">
                  <a16:creationId xmlns:a16="http://schemas.microsoft.com/office/drawing/2014/main" id="{03FE8160-01CB-150E-1511-8E2120008AE5}"/>
                </a:ext>
              </a:extLst>
            </p:cNvPr>
            <p:cNvCxnSpPr/>
            <p:nvPr/>
          </p:nvCxnSpPr>
          <p:spPr>
            <a:xfrm>
              <a:off x="647700" y="4508562"/>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2">
              <a:extLst>
                <a:ext uri="{FF2B5EF4-FFF2-40B4-BE49-F238E27FC236}">
                  <a16:creationId xmlns:a16="http://schemas.microsoft.com/office/drawing/2014/main" id="{B979011B-643B-72FF-0F84-2056DA2A9B54}"/>
                </a:ext>
              </a:extLst>
            </p:cNvPr>
            <p:cNvCxnSpPr/>
            <p:nvPr/>
          </p:nvCxnSpPr>
          <p:spPr>
            <a:xfrm>
              <a:off x="647700" y="4151210"/>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23">
              <a:extLst>
                <a:ext uri="{FF2B5EF4-FFF2-40B4-BE49-F238E27FC236}">
                  <a16:creationId xmlns:a16="http://schemas.microsoft.com/office/drawing/2014/main" id="{223F47C7-5329-A5F8-05B4-754F54FA3085}"/>
                </a:ext>
              </a:extLst>
            </p:cNvPr>
            <p:cNvCxnSpPr/>
            <p:nvPr/>
          </p:nvCxnSpPr>
          <p:spPr>
            <a:xfrm>
              <a:off x="647700" y="3793858"/>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3">
              <a:extLst>
                <a:ext uri="{FF2B5EF4-FFF2-40B4-BE49-F238E27FC236}">
                  <a16:creationId xmlns:a16="http://schemas.microsoft.com/office/drawing/2014/main" id="{96FAFEC1-A72F-A4E6-A4E5-4BDAF67731AA}"/>
                </a:ext>
              </a:extLst>
            </p:cNvPr>
            <p:cNvCxnSpPr/>
            <p:nvPr/>
          </p:nvCxnSpPr>
          <p:spPr>
            <a:xfrm>
              <a:off x="647700" y="3436506"/>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4">
              <a:extLst>
                <a:ext uri="{FF2B5EF4-FFF2-40B4-BE49-F238E27FC236}">
                  <a16:creationId xmlns:a16="http://schemas.microsoft.com/office/drawing/2014/main" id="{B5244FC5-B874-D56F-8AB8-A71E3704E394}"/>
                </a:ext>
              </a:extLst>
            </p:cNvPr>
            <p:cNvCxnSpPr/>
            <p:nvPr/>
          </p:nvCxnSpPr>
          <p:spPr>
            <a:xfrm>
              <a:off x="647700" y="3079154"/>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5">
              <a:extLst>
                <a:ext uri="{FF2B5EF4-FFF2-40B4-BE49-F238E27FC236}">
                  <a16:creationId xmlns:a16="http://schemas.microsoft.com/office/drawing/2014/main" id="{15259A5A-AB75-4257-87D4-23614C3533DB}"/>
                </a:ext>
              </a:extLst>
            </p:cNvPr>
            <p:cNvCxnSpPr/>
            <p:nvPr/>
          </p:nvCxnSpPr>
          <p:spPr>
            <a:xfrm>
              <a:off x="647700" y="2721802"/>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angle 47">
            <a:extLst>
              <a:ext uri="{FF2B5EF4-FFF2-40B4-BE49-F238E27FC236}">
                <a16:creationId xmlns:a16="http://schemas.microsoft.com/office/drawing/2014/main" id="{94E14914-9441-F2D2-BC34-6E23F18697C2}"/>
              </a:ext>
            </a:extLst>
          </p:cNvPr>
          <p:cNvSpPr/>
          <p:nvPr/>
        </p:nvSpPr>
        <p:spPr>
          <a:xfrm>
            <a:off x="2280450" y="4315432"/>
            <a:ext cx="229689" cy="1091351"/>
          </a:xfrm>
          <a:prstGeom prst="rect">
            <a:avLst/>
          </a:prstGeom>
          <a:solidFill>
            <a:srgbClr val="133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6" name="Rectangle 48">
            <a:extLst>
              <a:ext uri="{FF2B5EF4-FFF2-40B4-BE49-F238E27FC236}">
                <a16:creationId xmlns:a16="http://schemas.microsoft.com/office/drawing/2014/main" id="{F89CE221-5350-B9A2-0F66-14D175227883}"/>
              </a:ext>
            </a:extLst>
          </p:cNvPr>
          <p:cNvSpPr/>
          <p:nvPr/>
        </p:nvSpPr>
        <p:spPr>
          <a:xfrm>
            <a:off x="2599401" y="4861108"/>
            <a:ext cx="229689" cy="5456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7" name="Rectangle 49">
            <a:extLst>
              <a:ext uri="{FF2B5EF4-FFF2-40B4-BE49-F238E27FC236}">
                <a16:creationId xmlns:a16="http://schemas.microsoft.com/office/drawing/2014/main" id="{87C7E42B-D5B4-8F16-EF96-36C0B0DEDE2F}"/>
              </a:ext>
            </a:extLst>
          </p:cNvPr>
          <p:cNvSpPr/>
          <p:nvPr/>
        </p:nvSpPr>
        <p:spPr>
          <a:xfrm>
            <a:off x="2918352" y="3769758"/>
            <a:ext cx="229689" cy="1637025"/>
          </a:xfrm>
          <a:prstGeom prst="rect">
            <a:avLst/>
          </a:prstGeom>
          <a:solidFill>
            <a:srgbClr val="11B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8" name="Rectangle 50">
            <a:extLst>
              <a:ext uri="{FF2B5EF4-FFF2-40B4-BE49-F238E27FC236}">
                <a16:creationId xmlns:a16="http://schemas.microsoft.com/office/drawing/2014/main" id="{B7B36D3F-162B-0B71-1D14-B8612B37BAE1}"/>
              </a:ext>
            </a:extLst>
          </p:cNvPr>
          <p:cNvSpPr/>
          <p:nvPr/>
        </p:nvSpPr>
        <p:spPr>
          <a:xfrm>
            <a:off x="3766350" y="3224084"/>
            <a:ext cx="229689" cy="2182699"/>
          </a:xfrm>
          <a:prstGeom prst="rect">
            <a:avLst/>
          </a:prstGeom>
          <a:solidFill>
            <a:srgbClr val="133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9" name="Rectangle 51">
            <a:extLst>
              <a:ext uri="{FF2B5EF4-FFF2-40B4-BE49-F238E27FC236}">
                <a16:creationId xmlns:a16="http://schemas.microsoft.com/office/drawing/2014/main" id="{2E8CD480-2DFA-9272-3374-60DBF4CE1573}"/>
              </a:ext>
            </a:extLst>
          </p:cNvPr>
          <p:cNvSpPr/>
          <p:nvPr/>
        </p:nvSpPr>
        <p:spPr>
          <a:xfrm>
            <a:off x="4085301" y="3224084"/>
            <a:ext cx="229689" cy="21826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0" name="Rectangle 52">
            <a:extLst>
              <a:ext uri="{FF2B5EF4-FFF2-40B4-BE49-F238E27FC236}">
                <a16:creationId xmlns:a16="http://schemas.microsoft.com/office/drawing/2014/main" id="{61B5FCE1-63DA-476D-FE28-0EFC6596D66D}"/>
              </a:ext>
            </a:extLst>
          </p:cNvPr>
          <p:cNvSpPr/>
          <p:nvPr/>
        </p:nvSpPr>
        <p:spPr>
          <a:xfrm>
            <a:off x="4404252" y="3769758"/>
            <a:ext cx="229689" cy="1637025"/>
          </a:xfrm>
          <a:prstGeom prst="rect">
            <a:avLst/>
          </a:prstGeom>
          <a:solidFill>
            <a:srgbClr val="11B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 name="Rectangle 53">
            <a:extLst>
              <a:ext uri="{FF2B5EF4-FFF2-40B4-BE49-F238E27FC236}">
                <a16:creationId xmlns:a16="http://schemas.microsoft.com/office/drawing/2014/main" id="{F98BD4C8-41AA-29FB-7299-33128840C4DD}"/>
              </a:ext>
            </a:extLst>
          </p:cNvPr>
          <p:cNvSpPr/>
          <p:nvPr/>
        </p:nvSpPr>
        <p:spPr>
          <a:xfrm>
            <a:off x="5252250" y="2951246"/>
            <a:ext cx="229689" cy="2455535"/>
          </a:xfrm>
          <a:prstGeom prst="rect">
            <a:avLst/>
          </a:prstGeom>
          <a:solidFill>
            <a:srgbClr val="133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2" name="Rectangle 54">
            <a:extLst>
              <a:ext uri="{FF2B5EF4-FFF2-40B4-BE49-F238E27FC236}">
                <a16:creationId xmlns:a16="http://schemas.microsoft.com/office/drawing/2014/main" id="{BADAA57E-257B-E1FB-5BC0-177E8BA2774D}"/>
              </a:ext>
            </a:extLst>
          </p:cNvPr>
          <p:cNvSpPr/>
          <p:nvPr/>
        </p:nvSpPr>
        <p:spPr>
          <a:xfrm>
            <a:off x="5571201" y="2132734"/>
            <a:ext cx="229689" cy="32740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3" name="Rectangle 55">
            <a:extLst>
              <a:ext uri="{FF2B5EF4-FFF2-40B4-BE49-F238E27FC236}">
                <a16:creationId xmlns:a16="http://schemas.microsoft.com/office/drawing/2014/main" id="{7C1F6FC2-E0B4-C3F1-CD94-5DAA742F1AB7}"/>
              </a:ext>
            </a:extLst>
          </p:cNvPr>
          <p:cNvSpPr/>
          <p:nvPr/>
        </p:nvSpPr>
        <p:spPr>
          <a:xfrm>
            <a:off x="5890152" y="3224084"/>
            <a:ext cx="229689" cy="2182698"/>
          </a:xfrm>
          <a:prstGeom prst="rect">
            <a:avLst/>
          </a:prstGeom>
          <a:solidFill>
            <a:srgbClr val="11B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4" name="Rectangle 56">
            <a:extLst>
              <a:ext uri="{FF2B5EF4-FFF2-40B4-BE49-F238E27FC236}">
                <a16:creationId xmlns:a16="http://schemas.microsoft.com/office/drawing/2014/main" id="{96A9BD55-E727-D327-1577-17EE4F65A47A}"/>
              </a:ext>
            </a:extLst>
          </p:cNvPr>
          <p:cNvSpPr/>
          <p:nvPr/>
        </p:nvSpPr>
        <p:spPr>
          <a:xfrm>
            <a:off x="6718557" y="2951246"/>
            <a:ext cx="229689" cy="2455535"/>
          </a:xfrm>
          <a:prstGeom prst="rect">
            <a:avLst/>
          </a:prstGeom>
          <a:solidFill>
            <a:srgbClr val="133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5" name="Rectangle 57">
            <a:extLst>
              <a:ext uri="{FF2B5EF4-FFF2-40B4-BE49-F238E27FC236}">
                <a16:creationId xmlns:a16="http://schemas.microsoft.com/office/drawing/2014/main" id="{D6E95AA6-3A3F-3D08-F504-FEE05615E497}"/>
              </a:ext>
            </a:extLst>
          </p:cNvPr>
          <p:cNvSpPr/>
          <p:nvPr/>
        </p:nvSpPr>
        <p:spPr>
          <a:xfrm>
            <a:off x="7037508" y="2132734"/>
            <a:ext cx="229689" cy="32740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6" name="Rectangle 58">
            <a:extLst>
              <a:ext uri="{FF2B5EF4-FFF2-40B4-BE49-F238E27FC236}">
                <a16:creationId xmlns:a16="http://schemas.microsoft.com/office/drawing/2014/main" id="{EC10DC53-F0A8-6216-28C0-55F1636F9308}"/>
              </a:ext>
            </a:extLst>
          </p:cNvPr>
          <p:cNvSpPr/>
          <p:nvPr/>
        </p:nvSpPr>
        <p:spPr>
          <a:xfrm>
            <a:off x="7356459" y="3224084"/>
            <a:ext cx="229689" cy="2182698"/>
          </a:xfrm>
          <a:prstGeom prst="rect">
            <a:avLst/>
          </a:prstGeom>
          <a:solidFill>
            <a:srgbClr val="11B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7" name="Rectangle 59">
            <a:extLst>
              <a:ext uri="{FF2B5EF4-FFF2-40B4-BE49-F238E27FC236}">
                <a16:creationId xmlns:a16="http://schemas.microsoft.com/office/drawing/2014/main" id="{139D362A-FD94-2572-6F84-40F34C9E8DE8}"/>
              </a:ext>
            </a:extLst>
          </p:cNvPr>
          <p:cNvSpPr/>
          <p:nvPr/>
        </p:nvSpPr>
        <p:spPr>
          <a:xfrm>
            <a:off x="1272161" y="5252894"/>
            <a:ext cx="536122" cy="307777"/>
          </a:xfrm>
          <a:prstGeom prst="rect">
            <a:avLst/>
          </a:prstGeom>
        </p:spPr>
        <p:txBody>
          <a:bodyPr wrap="square">
            <a:spAutoFit/>
          </a:bodyPr>
          <a:lstStyle/>
          <a:p>
            <a:pPr algn="r"/>
            <a:r>
              <a:rPr lang="pt-BR" sz="1400">
                <a:latin typeface="Century Gothic" panose="020B0502020202020204" pitchFamily="34" charset="0"/>
              </a:rPr>
              <a:t>20%</a:t>
            </a:r>
          </a:p>
        </p:txBody>
      </p:sp>
      <p:sp>
        <p:nvSpPr>
          <p:cNvPr id="48" name="Rectangle 60">
            <a:extLst>
              <a:ext uri="{FF2B5EF4-FFF2-40B4-BE49-F238E27FC236}">
                <a16:creationId xmlns:a16="http://schemas.microsoft.com/office/drawing/2014/main" id="{6F699C8C-A759-A1D8-60C1-D069B537B8D9}"/>
              </a:ext>
            </a:extLst>
          </p:cNvPr>
          <p:cNvSpPr/>
          <p:nvPr/>
        </p:nvSpPr>
        <p:spPr>
          <a:xfrm>
            <a:off x="1272161" y="4161543"/>
            <a:ext cx="536122" cy="307777"/>
          </a:xfrm>
          <a:prstGeom prst="rect">
            <a:avLst/>
          </a:prstGeom>
        </p:spPr>
        <p:txBody>
          <a:bodyPr wrap="square">
            <a:spAutoFit/>
          </a:bodyPr>
          <a:lstStyle/>
          <a:p>
            <a:pPr algn="r"/>
            <a:r>
              <a:rPr lang="pt-BR" sz="1400">
                <a:latin typeface="Century Gothic" panose="020B0502020202020204" pitchFamily="34" charset="0"/>
              </a:rPr>
              <a:t>40%</a:t>
            </a:r>
          </a:p>
        </p:txBody>
      </p:sp>
      <p:sp>
        <p:nvSpPr>
          <p:cNvPr id="49" name="Rectangle 61">
            <a:extLst>
              <a:ext uri="{FF2B5EF4-FFF2-40B4-BE49-F238E27FC236}">
                <a16:creationId xmlns:a16="http://schemas.microsoft.com/office/drawing/2014/main" id="{F7653A9A-2265-B218-6416-AC915D4D6F87}"/>
              </a:ext>
            </a:extLst>
          </p:cNvPr>
          <p:cNvSpPr/>
          <p:nvPr/>
        </p:nvSpPr>
        <p:spPr>
          <a:xfrm>
            <a:off x="1272161" y="3070195"/>
            <a:ext cx="536122" cy="307777"/>
          </a:xfrm>
          <a:prstGeom prst="rect">
            <a:avLst/>
          </a:prstGeom>
        </p:spPr>
        <p:txBody>
          <a:bodyPr wrap="square">
            <a:spAutoFit/>
          </a:bodyPr>
          <a:lstStyle/>
          <a:p>
            <a:pPr algn="r"/>
            <a:r>
              <a:rPr lang="pt-BR" sz="1400">
                <a:latin typeface="Century Gothic" panose="020B0502020202020204" pitchFamily="34" charset="0"/>
              </a:rPr>
              <a:t>60%</a:t>
            </a:r>
          </a:p>
        </p:txBody>
      </p:sp>
      <p:sp>
        <p:nvSpPr>
          <p:cNvPr id="50" name="Rectangle 62">
            <a:extLst>
              <a:ext uri="{FF2B5EF4-FFF2-40B4-BE49-F238E27FC236}">
                <a16:creationId xmlns:a16="http://schemas.microsoft.com/office/drawing/2014/main" id="{EC1D8356-E7D1-CD4A-EBF1-1D954ADC5D4D}"/>
              </a:ext>
            </a:extLst>
          </p:cNvPr>
          <p:cNvSpPr/>
          <p:nvPr/>
        </p:nvSpPr>
        <p:spPr>
          <a:xfrm>
            <a:off x="1272161" y="1978845"/>
            <a:ext cx="536122" cy="307777"/>
          </a:xfrm>
          <a:prstGeom prst="rect">
            <a:avLst/>
          </a:prstGeom>
        </p:spPr>
        <p:txBody>
          <a:bodyPr wrap="square">
            <a:spAutoFit/>
          </a:bodyPr>
          <a:lstStyle/>
          <a:p>
            <a:pPr algn="r"/>
            <a:r>
              <a:rPr lang="pt-BR" sz="1400">
                <a:latin typeface="Century Gothic" panose="020B0502020202020204" pitchFamily="34" charset="0"/>
              </a:rPr>
              <a:t>80%</a:t>
            </a:r>
          </a:p>
        </p:txBody>
      </p:sp>
      <p:pic>
        <p:nvPicPr>
          <p:cNvPr id="52" name="Gráfico 51">
            <a:extLst>
              <a:ext uri="{FF2B5EF4-FFF2-40B4-BE49-F238E27FC236}">
                <a16:creationId xmlns:a16="http://schemas.microsoft.com/office/drawing/2014/main" id="{F2C7D3D8-A2ED-3DCF-D58C-F1BDA47FCA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0214" y="2188809"/>
            <a:ext cx="346731" cy="346731"/>
          </a:xfrm>
          <a:prstGeom prst="rect">
            <a:avLst/>
          </a:prstGeom>
        </p:spPr>
      </p:pic>
      <p:pic>
        <p:nvPicPr>
          <p:cNvPr id="54" name="Gráfico 53">
            <a:extLst>
              <a:ext uri="{FF2B5EF4-FFF2-40B4-BE49-F238E27FC236}">
                <a16:creationId xmlns:a16="http://schemas.microsoft.com/office/drawing/2014/main" id="{2F5F97FC-F4B7-31FB-C368-E3E9A8C0C4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63300" y="3373588"/>
            <a:ext cx="346731" cy="346731"/>
          </a:xfrm>
          <a:prstGeom prst="rect">
            <a:avLst/>
          </a:prstGeom>
        </p:spPr>
      </p:pic>
      <p:pic>
        <p:nvPicPr>
          <p:cNvPr id="56" name="Gráfico 55">
            <a:extLst>
              <a:ext uri="{FF2B5EF4-FFF2-40B4-BE49-F238E27FC236}">
                <a16:creationId xmlns:a16="http://schemas.microsoft.com/office/drawing/2014/main" id="{7990CB1C-954A-F8D6-D413-8E41FD63D1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0214" y="4571098"/>
            <a:ext cx="346731" cy="346731"/>
          </a:xfrm>
          <a:prstGeom prst="rect">
            <a:avLst/>
          </a:prstGeom>
        </p:spPr>
      </p:pic>
      <p:sp>
        <p:nvSpPr>
          <p:cNvPr id="57" name="Rectangle 70">
            <a:extLst>
              <a:ext uri="{FF2B5EF4-FFF2-40B4-BE49-F238E27FC236}">
                <a16:creationId xmlns:a16="http://schemas.microsoft.com/office/drawing/2014/main" id="{60AC5AF7-E050-8C49-9CFE-8971B4B2A263}"/>
              </a:ext>
            </a:extLst>
          </p:cNvPr>
          <p:cNvSpPr/>
          <p:nvPr/>
        </p:nvSpPr>
        <p:spPr>
          <a:xfrm>
            <a:off x="2280450" y="5446532"/>
            <a:ext cx="937667" cy="369332"/>
          </a:xfrm>
          <a:prstGeom prst="rect">
            <a:avLst/>
          </a:prstGeom>
        </p:spPr>
        <p:txBody>
          <a:bodyPr wrap="square">
            <a:spAutoFit/>
          </a:bodyPr>
          <a:lstStyle/>
          <a:p>
            <a:r>
              <a:rPr lang="en-US" b="1" err="1">
                <a:latin typeface="Century Gothic" panose="020B0502020202020204" pitchFamily="34" charset="0"/>
              </a:rPr>
              <a:t>Texto</a:t>
            </a:r>
            <a:endParaRPr lang="en-US" b="1">
              <a:latin typeface="Century Gothic" panose="020B0502020202020204" pitchFamily="34" charset="0"/>
            </a:endParaRPr>
          </a:p>
        </p:txBody>
      </p:sp>
      <p:sp>
        <p:nvSpPr>
          <p:cNvPr id="58" name="Rectangle 70">
            <a:extLst>
              <a:ext uri="{FF2B5EF4-FFF2-40B4-BE49-F238E27FC236}">
                <a16:creationId xmlns:a16="http://schemas.microsoft.com/office/drawing/2014/main" id="{EBB5C652-CB36-F6C2-5207-A75A019D05F1}"/>
              </a:ext>
            </a:extLst>
          </p:cNvPr>
          <p:cNvSpPr/>
          <p:nvPr/>
        </p:nvSpPr>
        <p:spPr>
          <a:xfrm>
            <a:off x="3794586" y="5446532"/>
            <a:ext cx="937667" cy="369332"/>
          </a:xfrm>
          <a:prstGeom prst="rect">
            <a:avLst/>
          </a:prstGeom>
        </p:spPr>
        <p:txBody>
          <a:bodyPr wrap="square">
            <a:spAutoFit/>
          </a:bodyPr>
          <a:lstStyle/>
          <a:p>
            <a:r>
              <a:rPr lang="en-US" b="1" err="1">
                <a:latin typeface="Century Gothic" panose="020B0502020202020204" pitchFamily="34" charset="0"/>
              </a:rPr>
              <a:t>Texto</a:t>
            </a:r>
            <a:endParaRPr lang="en-US" b="1">
              <a:latin typeface="Century Gothic" panose="020B0502020202020204" pitchFamily="34" charset="0"/>
            </a:endParaRPr>
          </a:p>
        </p:txBody>
      </p:sp>
      <p:sp>
        <p:nvSpPr>
          <p:cNvPr id="59" name="Rectangle 70">
            <a:extLst>
              <a:ext uri="{FF2B5EF4-FFF2-40B4-BE49-F238E27FC236}">
                <a16:creationId xmlns:a16="http://schemas.microsoft.com/office/drawing/2014/main" id="{9EB4222F-0BA2-CF3F-071B-02A8863D5B3C}"/>
              </a:ext>
            </a:extLst>
          </p:cNvPr>
          <p:cNvSpPr/>
          <p:nvPr/>
        </p:nvSpPr>
        <p:spPr>
          <a:xfrm>
            <a:off x="5310935" y="5456494"/>
            <a:ext cx="787785" cy="369332"/>
          </a:xfrm>
          <a:prstGeom prst="rect">
            <a:avLst/>
          </a:prstGeom>
        </p:spPr>
        <p:txBody>
          <a:bodyPr wrap="square">
            <a:spAutoFit/>
          </a:bodyPr>
          <a:lstStyle/>
          <a:p>
            <a:r>
              <a:rPr lang="en-US" b="1" err="1">
                <a:latin typeface="Century Gothic" panose="020B0502020202020204" pitchFamily="34" charset="0"/>
              </a:rPr>
              <a:t>Texto</a:t>
            </a:r>
            <a:endParaRPr lang="en-US" b="1">
              <a:latin typeface="Century Gothic" panose="020B0502020202020204" pitchFamily="34" charset="0"/>
            </a:endParaRPr>
          </a:p>
        </p:txBody>
      </p:sp>
      <p:sp>
        <p:nvSpPr>
          <p:cNvPr id="60" name="Rectangle 70">
            <a:extLst>
              <a:ext uri="{FF2B5EF4-FFF2-40B4-BE49-F238E27FC236}">
                <a16:creationId xmlns:a16="http://schemas.microsoft.com/office/drawing/2014/main" id="{428EE290-0FE9-9724-817B-7180095708D5}"/>
              </a:ext>
            </a:extLst>
          </p:cNvPr>
          <p:cNvSpPr/>
          <p:nvPr/>
        </p:nvSpPr>
        <p:spPr>
          <a:xfrm>
            <a:off x="6798364" y="5453164"/>
            <a:ext cx="787784" cy="369332"/>
          </a:xfrm>
          <a:prstGeom prst="rect">
            <a:avLst/>
          </a:prstGeom>
        </p:spPr>
        <p:txBody>
          <a:bodyPr wrap="square">
            <a:spAutoFit/>
          </a:bodyPr>
          <a:lstStyle/>
          <a:p>
            <a:r>
              <a:rPr lang="en-US" b="1" err="1">
                <a:latin typeface="Century Gothic" panose="020B0502020202020204" pitchFamily="34" charset="0"/>
              </a:rPr>
              <a:t>Texto</a:t>
            </a:r>
            <a:endParaRPr lang="en-US" b="1">
              <a:latin typeface="Century Gothic" panose="020B0502020202020204" pitchFamily="34" charset="0"/>
            </a:endParaRPr>
          </a:p>
        </p:txBody>
      </p:sp>
      <p:sp>
        <p:nvSpPr>
          <p:cNvPr id="2" name="Rectangle 64">
            <a:extLst>
              <a:ext uri="{FF2B5EF4-FFF2-40B4-BE49-F238E27FC236}">
                <a16:creationId xmlns:a16="http://schemas.microsoft.com/office/drawing/2014/main" id="{C6183F05-FFDE-EE5D-B70C-4209F742CB0F}"/>
              </a:ext>
            </a:extLst>
          </p:cNvPr>
          <p:cNvSpPr/>
          <p:nvPr/>
        </p:nvSpPr>
        <p:spPr>
          <a:xfrm>
            <a:off x="8937725" y="3339704"/>
            <a:ext cx="3027315" cy="369332"/>
          </a:xfrm>
          <a:prstGeom prst="rect">
            <a:avLst/>
          </a:prstGeom>
        </p:spPr>
        <p:txBody>
          <a:bodyPr wrap="square">
            <a:spAutoFit/>
          </a:bodyPr>
          <a:lstStyle/>
          <a:p>
            <a:r>
              <a:rPr lang="en-US" b="1" err="1"/>
              <a:t>Texto</a:t>
            </a:r>
            <a:r>
              <a:rPr lang="en-US" b="1"/>
              <a:t> </a:t>
            </a:r>
            <a:r>
              <a:rPr lang="en-US" b="1" err="1"/>
              <a:t>texto</a:t>
            </a:r>
            <a:endParaRPr lang="en-US" b="1"/>
          </a:p>
        </p:txBody>
      </p:sp>
      <p:sp>
        <p:nvSpPr>
          <p:cNvPr id="3" name="Rectangle 65">
            <a:extLst>
              <a:ext uri="{FF2B5EF4-FFF2-40B4-BE49-F238E27FC236}">
                <a16:creationId xmlns:a16="http://schemas.microsoft.com/office/drawing/2014/main" id="{8AD96F65-8AD2-2AF8-381A-D04CBAC6852F}"/>
              </a:ext>
            </a:extLst>
          </p:cNvPr>
          <p:cNvSpPr/>
          <p:nvPr/>
        </p:nvSpPr>
        <p:spPr>
          <a:xfrm>
            <a:off x="8927286" y="3726823"/>
            <a:ext cx="3027315" cy="523220"/>
          </a:xfrm>
          <a:prstGeom prst="rect">
            <a:avLst/>
          </a:prstGeom>
        </p:spPr>
        <p:txBody>
          <a:bodyPr wrap="square">
            <a:spAutoFit/>
          </a:bodyPr>
          <a:lstStyle/>
          <a:p>
            <a:r>
              <a:rPr lang="pt-BR" sz="1400" dirty="0"/>
              <a:t>Texto </a:t>
            </a:r>
            <a:r>
              <a:rPr lang="pt-BR" sz="1400" dirty="0" err="1"/>
              <a:t>texto</a:t>
            </a:r>
            <a:r>
              <a:rPr lang="pt-BR" sz="1400" dirty="0"/>
              <a:t> </a:t>
            </a:r>
            <a:r>
              <a:rPr lang="pt-BR" sz="1400" dirty="0" err="1"/>
              <a:t>texto</a:t>
            </a:r>
            <a:r>
              <a:rPr lang="pt-BR" sz="1400" dirty="0"/>
              <a:t> </a:t>
            </a:r>
            <a:r>
              <a:rPr lang="pt-BR" sz="1400" dirty="0" err="1"/>
              <a:t>texto</a:t>
            </a:r>
            <a:endParaRPr lang="pt-BR" sz="1400" dirty="0"/>
          </a:p>
          <a:p>
            <a:r>
              <a:rPr lang="pt-BR" sz="1400" dirty="0"/>
              <a:t>Texto </a:t>
            </a:r>
            <a:r>
              <a:rPr lang="pt-BR" sz="1400" dirty="0" err="1"/>
              <a:t>texto</a:t>
            </a:r>
            <a:r>
              <a:rPr lang="pt-BR" sz="1400" dirty="0"/>
              <a:t> </a:t>
            </a:r>
            <a:r>
              <a:rPr lang="pt-BR" sz="1400" dirty="0" err="1"/>
              <a:t>texto</a:t>
            </a:r>
            <a:endParaRPr lang="pt-BR" sz="1400" dirty="0"/>
          </a:p>
        </p:txBody>
      </p:sp>
      <p:sp>
        <p:nvSpPr>
          <p:cNvPr id="4" name="Rectangle 64">
            <a:extLst>
              <a:ext uri="{FF2B5EF4-FFF2-40B4-BE49-F238E27FC236}">
                <a16:creationId xmlns:a16="http://schemas.microsoft.com/office/drawing/2014/main" id="{7EB79D93-51FD-50BE-AF27-E8BD70ECDD16}"/>
              </a:ext>
            </a:extLst>
          </p:cNvPr>
          <p:cNvSpPr/>
          <p:nvPr/>
        </p:nvSpPr>
        <p:spPr>
          <a:xfrm>
            <a:off x="8960225" y="4571098"/>
            <a:ext cx="3027315" cy="369332"/>
          </a:xfrm>
          <a:prstGeom prst="rect">
            <a:avLst/>
          </a:prstGeom>
        </p:spPr>
        <p:txBody>
          <a:bodyPr wrap="square">
            <a:spAutoFit/>
          </a:bodyPr>
          <a:lstStyle/>
          <a:p>
            <a:r>
              <a:rPr lang="en-US" b="1" err="1"/>
              <a:t>Texto</a:t>
            </a:r>
            <a:r>
              <a:rPr lang="en-US" b="1"/>
              <a:t> </a:t>
            </a:r>
            <a:r>
              <a:rPr lang="en-US" b="1" err="1"/>
              <a:t>texto</a:t>
            </a:r>
            <a:endParaRPr lang="en-US" b="1"/>
          </a:p>
        </p:txBody>
      </p:sp>
      <p:sp>
        <p:nvSpPr>
          <p:cNvPr id="5" name="Rectangle 65">
            <a:extLst>
              <a:ext uri="{FF2B5EF4-FFF2-40B4-BE49-F238E27FC236}">
                <a16:creationId xmlns:a16="http://schemas.microsoft.com/office/drawing/2014/main" id="{0E12D799-557C-C7E8-B0EB-84302DD769DF}"/>
              </a:ext>
            </a:extLst>
          </p:cNvPr>
          <p:cNvSpPr/>
          <p:nvPr/>
        </p:nvSpPr>
        <p:spPr>
          <a:xfrm>
            <a:off x="8949786" y="4958217"/>
            <a:ext cx="3027315" cy="523220"/>
          </a:xfrm>
          <a:prstGeom prst="rect">
            <a:avLst/>
          </a:prstGeom>
        </p:spPr>
        <p:txBody>
          <a:bodyPr wrap="square">
            <a:spAutoFit/>
          </a:bodyPr>
          <a:lstStyle/>
          <a:p>
            <a:r>
              <a:rPr lang="pt-BR" sz="1400"/>
              <a:t>Texto </a:t>
            </a:r>
            <a:r>
              <a:rPr lang="pt-BR" sz="1400" err="1"/>
              <a:t>texto</a:t>
            </a:r>
            <a:r>
              <a:rPr lang="pt-BR" sz="1400"/>
              <a:t> </a:t>
            </a:r>
            <a:r>
              <a:rPr lang="pt-BR" sz="1400" err="1"/>
              <a:t>texto</a:t>
            </a:r>
            <a:r>
              <a:rPr lang="pt-BR" sz="1400"/>
              <a:t> </a:t>
            </a:r>
            <a:r>
              <a:rPr lang="pt-BR" sz="1400" err="1"/>
              <a:t>texto</a:t>
            </a:r>
            <a:endParaRPr lang="pt-BR" sz="1400"/>
          </a:p>
          <a:p>
            <a:r>
              <a:rPr lang="pt-BR" sz="1400"/>
              <a:t>Texto </a:t>
            </a:r>
            <a:r>
              <a:rPr lang="pt-BR" sz="1400" err="1"/>
              <a:t>texto</a:t>
            </a:r>
            <a:r>
              <a:rPr lang="pt-BR" sz="1400"/>
              <a:t> </a:t>
            </a:r>
            <a:r>
              <a:rPr lang="pt-BR" sz="1400" err="1"/>
              <a:t>texto</a:t>
            </a:r>
            <a:endParaRPr lang="pt-BR" sz="1400"/>
          </a:p>
        </p:txBody>
      </p:sp>
      <p:pic>
        <p:nvPicPr>
          <p:cNvPr id="7" name="Imagem 6">
            <a:extLst>
              <a:ext uri="{FF2B5EF4-FFF2-40B4-BE49-F238E27FC236}">
                <a16:creationId xmlns:a16="http://schemas.microsoft.com/office/drawing/2014/main" id="{349DA032-3C56-0736-1064-C386DE6260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204" y="193388"/>
            <a:ext cx="2060370" cy="886379"/>
          </a:xfrm>
          <a:prstGeom prst="rect">
            <a:avLst/>
          </a:prstGeom>
        </p:spPr>
      </p:pic>
    </p:spTree>
    <p:extLst>
      <p:ext uri="{BB962C8B-B14F-4D97-AF65-F5344CB8AC3E}">
        <p14:creationId xmlns:p14="http://schemas.microsoft.com/office/powerpoint/2010/main" val="154358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B146454-0B4D-7FF3-AFFF-0344734EF931}"/>
            </a:ext>
          </a:extLst>
        </p:cNvPr>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48D0FE41-ED1F-F774-8F02-CF3C3BEFAE3D}"/>
              </a:ext>
            </a:extLst>
          </p:cNvPr>
          <p:cNvSpPr/>
          <p:nvPr/>
        </p:nvSpPr>
        <p:spPr>
          <a:xfrm>
            <a:off x="1597623" y="1053293"/>
            <a:ext cx="2991630" cy="617842"/>
          </a:xfrm>
          <a:prstGeom prst="roundRect">
            <a:avLst/>
          </a:prstGeom>
          <a:solidFill>
            <a:srgbClr val="B7D078"/>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bg1"/>
                </a:solidFill>
              </a:rPr>
              <a:t>TÍTULO AQUI</a:t>
            </a:r>
          </a:p>
        </p:txBody>
      </p:sp>
      <p:sp>
        <p:nvSpPr>
          <p:cNvPr id="19" name="Rectangle 64">
            <a:extLst>
              <a:ext uri="{FF2B5EF4-FFF2-40B4-BE49-F238E27FC236}">
                <a16:creationId xmlns:a16="http://schemas.microsoft.com/office/drawing/2014/main" id="{1171DB71-4F4A-2A00-D9D8-A8AA1F199A87}"/>
              </a:ext>
            </a:extLst>
          </p:cNvPr>
          <p:cNvSpPr/>
          <p:nvPr/>
        </p:nvSpPr>
        <p:spPr>
          <a:xfrm>
            <a:off x="3068685" y="5171072"/>
            <a:ext cx="3027315" cy="369332"/>
          </a:xfrm>
          <a:prstGeom prst="rect">
            <a:avLst/>
          </a:prstGeom>
        </p:spPr>
        <p:txBody>
          <a:bodyPr wrap="square">
            <a:spAutoFit/>
          </a:bodyPr>
          <a:lstStyle/>
          <a:p>
            <a:r>
              <a:rPr lang="en-US" b="1" err="1">
                <a:latin typeface="Calibri" panose="020F0502020204030204" pitchFamily="34" charset="0"/>
                <a:ea typeface="Calibri" panose="020F0502020204030204" pitchFamily="34" charset="0"/>
                <a:cs typeface="Calibri" panose="020F0502020204030204" pitchFamily="34" charset="0"/>
              </a:rPr>
              <a:t>Texto</a:t>
            </a:r>
            <a:r>
              <a:rPr lang="en-US" b="1">
                <a:latin typeface="Calibri" panose="020F0502020204030204" pitchFamily="34" charset="0"/>
                <a:ea typeface="Calibri" panose="020F0502020204030204" pitchFamily="34" charset="0"/>
                <a:cs typeface="Calibri" panose="020F0502020204030204" pitchFamily="34" charset="0"/>
              </a:rPr>
              <a:t> </a:t>
            </a:r>
            <a:r>
              <a:rPr lang="en-US" b="1" err="1">
                <a:latin typeface="Calibri" panose="020F0502020204030204" pitchFamily="34" charset="0"/>
                <a:ea typeface="Calibri" panose="020F0502020204030204" pitchFamily="34" charset="0"/>
                <a:cs typeface="Calibri" panose="020F0502020204030204" pitchFamily="34" charset="0"/>
              </a:rPr>
              <a:t>texto</a:t>
            </a:r>
            <a:endParaRPr lang="en-US" b="1">
              <a:latin typeface="Calibri" panose="020F0502020204030204" pitchFamily="34" charset="0"/>
              <a:ea typeface="Calibri" panose="020F0502020204030204" pitchFamily="34" charset="0"/>
              <a:cs typeface="Calibri" panose="020F0502020204030204" pitchFamily="34" charset="0"/>
            </a:endParaRPr>
          </a:p>
        </p:txBody>
      </p:sp>
      <p:sp>
        <p:nvSpPr>
          <p:cNvPr id="20" name="Rectangle 65">
            <a:extLst>
              <a:ext uri="{FF2B5EF4-FFF2-40B4-BE49-F238E27FC236}">
                <a16:creationId xmlns:a16="http://schemas.microsoft.com/office/drawing/2014/main" id="{8C2670D5-B426-5CFB-5614-0ACA87DC7AFC}"/>
              </a:ext>
            </a:extLst>
          </p:cNvPr>
          <p:cNvSpPr/>
          <p:nvPr/>
        </p:nvSpPr>
        <p:spPr>
          <a:xfrm>
            <a:off x="3068685" y="5526361"/>
            <a:ext cx="3027315" cy="954107"/>
          </a:xfrm>
          <a:prstGeom prst="rect">
            <a:avLst/>
          </a:prstGeom>
        </p:spPr>
        <p:txBody>
          <a:bodyPr wrap="square">
            <a:spAutoFit/>
          </a:bodyPr>
          <a:lstStyle/>
          <a:p>
            <a:r>
              <a:rPr lang="pt-BR" sz="1400">
                <a:latin typeface="Calibri" panose="020F0502020204030204" pitchFamily="34" charset="0"/>
                <a:ea typeface="Calibri" panose="020F0502020204030204" pitchFamily="34" charset="0"/>
                <a:cs typeface="Calibri" panose="020F0502020204030204" pitchFamily="34" charset="0"/>
              </a:rPr>
              <a:t>Texto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texto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texto </a:t>
            </a:r>
            <a:r>
              <a:rPr lang="pt-BR" sz="1400" err="1">
                <a:latin typeface="Calibri" panose="020F0502020204030204" pitchFamily="34" charset="0"/>
                <a:ea typeface="Calibri" panose="020F0502020204030204" pitchFamily="34" charset="0"/>
                <a:cs typeface="Calibri" panose="020F0502020204030204" pitchFamily="34" charset="0"/>
              </a:rPr>
              <a:t>texto</a:t>
            </a:r>
            <a:endParaRPr lang="pt-BR" sz="1400">
              <a:latin typeface="Calibri" panose="020F0502020204030204" pitchFamily="34" charset="0"/>
              <a:ea typeface="Calibri" panose="020F0502020204030204" pitchFamily="34" charset="0"/>
              <a:cs typeface="Calibri" panose="020F0502020204030204" pitchFamily="34" charset="0"/>
            </a:endParaRPr>
          </a:p>
          <a:p>
            <a:endParaRPr lang="pt-BR" sz="1400">
              <a:latin typeface="Century Gothic" panose="020B0502020202020204" pitchFamily="34" charset="0"/>
            </a:endParaRPr>
          </a:p>
        </p:txBody>
      </p:sp>
      <p:graphicFrame>
        <p:nvGraphicFramePr>
          <p:cNvPr id="3" name="Tabela 2">
            <a:extLst>
              <a:ext uri="{FF2B5EF4-FFF2-40B4-BE49-F238E27FC236}">
                <a16:creationId xmlns:a16="http://schemas.microsoft.com/office/drawing/2014/main" id="{8014F2D4-5E03-3253-1F9C-CBC41AE30540}"/>
              </a:ext>
            </a:extLst>
          </p:cNvPr>
          <p:cNvGraphicFramePr>
            <a:graphicFrameLocks noGrp="1"/>
          </p:cNvGraphicFramePr>
          <p:nvPr>
            <p:extLst>
              <p:ext uri="{D42A27DB-BD31-4B8C-83A1-F6EECF244321}">
                <p14:modId xmlns:p14="http://schemas.microsoft.com/office/powerpoint/2010/main" val="1626555784"/>
              </p:ext>
            </p:extLst>
          </p:nvPr>
        </p:nvGraphicFramePr>
        <p:xfrm>
          <a:off x="2044460" y="1806467"/>
          <a:ext cx="8115540" cy="2966720"/>
        </p:xfrm>
        <a:graphic>
          <a:graphicData uri="http://schemas.openxmlformats.org/drawingml/2006/table">
            <a:tbl>
              <a:tblPr firstRow="1">
                <a:tableStyleId>{912C8C85-51F0-491E-9774-3900AFEF0FD7}</a:tableStyleId>
              </a:tblPr>
              <a:tblGrid>
                <a:gridCol w="1613140">
                  <a:extLst>
                    <a:ext uri="{9D8B030D-6E8A-4147-A177-3AD203B41FA5}">
                      <a16:colId xmlns:a16="http://schemas.microsoft.com/office/drawing/2014/main" val="1069187912"/>
                    </a:ext>
                  </a:extLst>
                </a:gridCol>
                <a:gridCol w="1625600">
                  <a:extLst>
                    <a:ext uri="{9D8B030D-6E8A-4147-A177-3AD203B41FA5}">
                      <a16:colId xmlns:a16="http://schemas.microsoft.com/office/drawing/2014/main" val="1929355835"/>
                    </a:ext>
                  </a:extLst>
                </a:gridCol>
                <a:gridCol w="1625600">
                  <a:extLst>
                    <a:ext uri="{9D8B030D-6E8A-4147-A177-3AD203B41FA5}">
                      <a16:colId xmlns:a16="http://schemas.microsoft.com/office/drawing/2014/main" val="2533662080"/>
                    </a:ext>
                  </a:extLst>
                </a:gridCol>
                <a:gridCol w="1625600">
                  <a:extLst>
                    <a:ext uri="{9D8B030D-6E8A-4147-A177-3AD203B41FA5}">
                      <a16:colId xmlns:a16="http://schemas.microsoft.com/office/drawing/2014/main" val="1680481680"/>
                    </a:ext>
                  </a:extLst>
                </a:gridCol>
                <a:gridCol w="1625600">
                  <a:extLst>
                    <a:ext uri="{9D8B030D-6E8A-4147-A177-3AD203B41FA5}">
                      <a16:colId xmlns:a16="http://schemas.microsoft.com/office/drawing/2014/main" val="2183376784"/>
                    </a:ext>
                  </a:extLst>
                </a:gridCol>
              </a:tblGrid>
              <a:tr h="370840">
                <a:tc>
                  <a:txBody>
                    <a:bodyPr/>
                    <a:lstStyle/>
                    <a:p>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extLst>
                  <a:ext uri="{0D108BD9-81ED-4DB2-BD59-A6C34878D82A}">
                    <a16:rowId xmlns:a16="http://schemas.microsoft.com/office/drawing/2014/main" val="12884164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93438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545645416515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17351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02967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3086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4177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7124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181009"/>
                  </a:ext>
                </a:extLst>
              </a:tr>
            </a:tbl>
          </a:graphicData>
        </a:graphic>
      </p:graphicFrame>
      <p:sp>
        <p:nvSpPr>
          <p:cNvPr id="4" name="Retângulo: Cantos Arredondados 3">
            <a:extLst>
              <a:ext uri="{FF2B5EF4-FFF2-40B4-BE49-F238E27FC236}">
                <a16:creationId xmlns:a16="http://schemas.microsoft.com/office/drawing/2014/main" id="{8E0DD9A8-23DB-1297-4A23-64E637B48EBC}"/>
              </a:ext>
            </a:extLst>
          </p:cNvPr>
          <p:cNvSpPr/>
          <p:nvPr/>
        </p:nvSpPr>
        <p:spPr>
          <a:xfrm>
            <a:off x="7168370" y="5127942"/>
            <a:ext cx="2991630" cy="617842"/>
          </a:xfrm>
          <a:prstGeom prst="roundRect">
            <a:avLst/>
          </a:prstGeom>
          <a:solidFill>
            <a:srgbClr val="B7D078"/>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b="1">
                <a:solidFill>
                  <a:schemeClr val="bg1"/>
                </a:solidFill>
                <a:latin typeface="Rawline" panose="00000500000000000000" pitchFamily="2" charset="0"/>
              </a:rPr>
              <a:t>TOTAL: XXXXX</a:t>
            </a:r>
          </a:p>
        </p:txBody>
      </p:sp>
      <p:pic>
        <p:nvPicPr>
          <p:cNvPr id="2" name="Imagem 1">
            <a:extLst>
              <a:ext uri="{FF2B5EF4-FFF2-40B4-BE49-F238E27FC236}">
                <a16:creationId xmlns:a16="http://schemas.microsoft.com/office/drawing/2014/main" id="{B3A56742-4700-40FC-22DF-4986B1B0F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4" y="193388"/>
            <a:ext cx="2060370" cy="886379"/>
          </a:xfrm>
          <a:prstGeom prst="rect">
            <a:avLst/>
          </a:prstGeom>
        </p:spPr>
      </p:pic>
    </p:spTree>
    <p:extLst>
      <p:ext uri="{BB962C8B-B14F-4D97-AF65-F5344CB8AC3E}">
        <p14:creationId xmlns:p14="http://schemas.microsoft.com/office/powerpoint/2010/main" val="273084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Imagem 1">
            <a:extLst>
              <a:ext uri="{FF2B5EF4-FFF2-40B4-BE49-F238E27FC236}">
                <a16:creationId xmlns:a16="http://schemas.microsoft.com/office/drawing/2014/main" id="{22AF22F7-FDA8-264B-570C-0A320B617973}"/>
              </a:ext>
            </a:extLst>
          </p:cNvPr>
          <p:cNvSpPr>
            <a:spLocks noGrp="1"/>
          </p:cNvSpPr>
          <p:nvPr>
            <p:ph type="pic" sz="quarter" idx="13"/>
          </p:nvPr>
        </p:nvSpPr>
        <p:spPr>
          <a:xfrm>
            <a:off x="815018" y="1173480"/>
            <a:ext cx="10561964" cy="4511040"/>
          </a:xfrm>
          <a:pattFill prst="pct5">
            <a:fgClr>
              <a:schemeClr val="accent1"/>
            </a:fgClr>
            <a:bgClr>
              <a:schemeClr val="bg1"/>
            </a:bgClr>
          </a:pattFill>
        </p:spPr>
        <p:txBody>
          <a:bodyPr/>
          <a:lstStyle/>
          <a:p>
            <a:endParaRPr lang="pt-BR"/>
          </a:p>
        </p:txBody>
      </p:sp>
      <p:pic>
        <p:nvPicPr>
          <p:cNvPr id="3" name="Imagem 2">
            <a:extLst>
              <a:ext uri="{FF2B5EF4-FFF2-40B4-BE49-F238E27FC236}">
                <a16:creationId xmlns:a16="http://schemas.microsoft.com/office/drawing/2014/main" id="{45B5958B-7B5C-B1C9-05F7-38F983240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7895" y="5753679"/>
            <a:ext cx="2060370" cy="886379"/>
          </a:xfrm>
          <a:prstGeom prst="rect">
            <a:avLst/>
          </a:prstGeom>
        </p:spPr>
      </p:pic>
    </p:spTree>
    <p:extLst>
      <p:ext uri="{BB962C8B-B14F-4D97-AF65-F5344CB8AC3E}">
        <p14:creationId xmlns:p14="http://schemas.microsoft.com/office/powerpoint/2010/main" val="136146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18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64">
            <a:extLst>
              <a:ext uri="{FF2B5EF4-FFF2-40B4-BE49-F238E27FC236}">
                <a16:creationId xmlns:a16="http://schemas.microsoft.com/office/drawing/2014/main" id="{9CC66AE7-63C1-F0C9-C880-B1FCC35DB933}"/>
              </a:ext>
            </a:extLst>
          </p:cNvPr>
          <p:cNvSpPr/>
          <p:nvPr/>
        </p:nvSpPr>
        <p:spPr>
          <a:xfrm>
            <a:off x="1096052" y="4226395"/>
            <a:ext cx="3027315" cy="369332"/>
          </a:xfrm>
          <a:prstGeom prst="rect">
            <a:avLst/>
          </a:prstGeom>
        </p:spPr>
        <p:txBody>
          <a:bodyPr wrap="square">
            <a:spAutoFit/>
          </a:bodyPr>
          <a:lstStyle/>
          <a:p>
            <a:r>
              <a:rPr lang="en-US" b="1" dirty="0"/>
              <a:t>Nome </a:t>
            </a:r>
            <a:r>
              <a:rPr lang="en-US" b="1" dirty="0" err="1"/>
              <a:t>Nome</a:t>
            </a:r>
            <a:endParaRPr lang="en-US" b="1" dirty="0"/>
          </a:p>
        </p:txBody>
      </p:sp>
      <p:sp>
        <p:nvSpPr>
          <p:cNvPr id="3" name="Rectangle 65">
            <a:extLst>
              <a:ext uri="{FF2B5EF4-FFF2-40B4-BE49-F238E27FC236}">
                <a16:creationId xmlns:a16="http://schemas.microsoft.com/office/drawing/2014/main" id="{AFDE774D-B106-9AE8-54CF-372E6F5FA5D7}"/>
              </a:ext>
            </a:extLst>
          </p:cNvPr>
          <p:cNvSpPr/>
          <p:nvPr/>
        </p:nvSpPr>
        <p:spPr>
          <a:xfrm>
            <a:off x="1085613" y="4613514"/>
            <a:ext cx="3027315" cy="738664"/>
          </a:xfrm>
          <a:prstGeom prst="rect">
            <a:avLst/>
          </a:prstGeom>
        </p:spPr>
        <p:txBody>
          <a:bodyPr wrap="square">
            <a:spAutoFit/>
          </a:bodyPr>
          <a:lstStyle/>
          <a:p>
            <a:r>
              <a:rPr lang="pt-BR" sz="1400" dirty="0"/>
              <a:t>Função</a:t>
            </a:r>
          </a:p>
          <a:p>
            <a:r>
              <a:rPr lang="pt-BR" sz="1400" dirty="0"/>
              <a:t>(86) 90000-0000</a:t>
            </a:r>
          </a:p>
          <a:p>
            <a:r>
              <a:rPr lang="pt-BR" sz="1400" dirty="0"/>
              <a:t>nome@ufdpar.edu.br</a:t>
            </a:r>
          </a:p>
        </p:txBody>
      </p:sp>
      <p:sp>
        <p:nvSpPr>
          <p:cNvPr id="4" name="Rectangle 65">
            <a:extLst>
              <a:ext uri="{FF2B5EF4-FFF2-40B4-BE49-F238E27FC236}">
                <a16:creationId xmlns:a16="http://schemas.microsoft.com/office/drawing/2014/main" id="{540F7ED0-854A-FDAD-5B84-877B5CE8E781}"/>
              </a:ext>
            </a:extLst>
          </p:cNvPr>
          <p:cNvSpPr/>
          <p:nvPr/>
        </p:nvSpPr>
        <p:spPr>
          <a:xfrm>
            <a:off x="1096052" y="5467878"/>
            <a:ext cx="3027315" cy="307777"/>
          </a:xfrm>
          <a:prstGeom prst="rect">
            <a:avLst/>
          </a:prstGeom>
        </p:spPr>
        <p:txBody>
          <a:bodyPr wrap="square">
            <a:spAutoFit/>
          </a:bodyPr>
          <a:lstStyle/>
          <a:p>
            <a:r>
              <a:rPr lang="pt-BR" sz="1400" b="1" dirty="0"/>
              <a:t>www.ufdpar.edu.br</a:t>
            </a:r>
          </a:p>
        </p:txBody>
      </p:sp>
      <p:pic>
        <p:nvPicPr>
          <p:cNvPr id="5" name="Imagem 4">
            <a:extLst>
              <a:ext uri="{FF2B5EF4-FFF2-40B4-BE49-F238E27FC236}">
                <a16:creationId xmlns:a16="http://schemas.microsoft.com/office/drawing/2014/main" id="{AA68AA37-8D38-4262-58E7-B993B9465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93" y="2554502"/>
            <a:ext cx="3437051" cy="1478632"/>
          </a:xfrm>
          <a:prstGeom prst="rect">
            <a:avLst/>
          </a:prstGeom>
        </p:spPr>
      </p:pic>
    </p:spTree>
    <p:extLst>
      <p:ext uri="{BB962C8B-B14F-4D97-AF65-F5344CB8AC3E}">
        <p14:creationId xmlns:p14="http://schemas.microsoft.com/office/powerpoint/2010/main" val="310425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tângulo: Cantos Arredondados 6">
            <a:extLst>
              <a:ext uri="{FF2B5EF4-FFF2-40B4-BE49-F238E27FC236}">
                <a16:creationId xmlns:a16="http://schemas.microsoft.com/office/drawing/2014/main" id="{65617C33-CEC1-359D-92C8-19C993A28DDD}"/>
              </a:ext>
            </a:extLst>
          </p:cNvPr>
          <p:cNvSpPr/>
          <p:nvPr/>
        </p:nvSpPr>
        <p:spPr>
          <a:xfrm>
            <a:off x="595744" y="4070472"/>
            <a:ext cx="4548911" cy="717188"/>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lumMod val="95000"/>
                    <a:lumOff val="5000"/>
                  </a:schemeClr>
                </a:solidFill>
              </a:rPr>
              <a:t>TÍTULO DE CAPÍTULO AQUI</a:t>
            </a:r>
          </a:p>
        </p:txBody>
      </p:sp>
      <p:sp>
        <p:nvSpPr>
          <p:cNvPr id="11" name="Subtítulo 5">
            <a:extLst>
              <a:ext uri="{FF2B5EF4-FFF2-40B4-BE49-F238E27FC236}">
                <a16:creationId xmlns:a16="http://schemas.microsoft.com/office/drawing/2014/main" id="{8164E461-F784-5A32-E192-AAF0DE2A6749}"/>
              </a:ext>
            </a:extLst>
          </p:cNvPr>
          <p:cNvSpPr txBox="1">
            <a:spLocks/>
          </p:cNvSpPr>
          <p:nvPr/>
        </p:nvSpPr>
        <p:spPr>
          <a:xfrm>
            <a:off x="595744" y="4870456"/>
            <a:ext cx="4719781" cy="16504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pt-BR" sz="1800" dirty="0">
                <a:latin typeface="Rawline" panose="00000500000000000000" pitchFamily="2" charset="0"/>
              </a:rPr>
              <a:t>texto, texto, texto, texto, texto, texto, texto, texto, texto, texto, texto, texto, texto, texto, texto, texto, texto, texto, texto, texto, texto, texto, texto, texto, texto, texto, texto, texto, texto, texto, texto, texto, texto, texto, texto, texto, texto, texto, texto</a:t>
            </a:r>
          </a:p>
        </p:txBody>
      </p:sp>
      <p:pic>
        <p:nvPicPr>
          <p:cNvPr id="3" name="Imagem 2">
            <a:extLst>
              <a:ext uri="{FF2B5EF4-FFF2-40B4-BE49-F238E27FC236}">
                <a16:creationId xmlns:a16="http://schemas.microsoft.com/office/drawing/2014/main" id="{EA2623D8-1AB5-9697-004F-840EDD195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859" y="5666530"/>
            <a:ext cx="2365631" cy="1017703"/>
          </a:xfrm>
          <a:prstGeom prst="rect">
            <a:avLst/>
          </a:prstGeom>
        </p:spPr>
      </p:pic>
    </p:spTree>
    <p:extLst>
      <p:ext uri="{BB962C8B-B14F-4D97-AF65-F5344CB8AC3E}">
        <p14:creationId xmlns:p14="http://schemas.microsoft.com/office/powerpoint/2010/main" val="71829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Espaço Reservado para Texto 11">
            <a:extLst>
              <a:ext uri="{FF2B5EF4-FFF2-40B4-BE49-F238E27FC236}">
                <a16:creationId xmlns:a16="http://schemas.microsoft.com/office/drawing/2014/main" id="{8E0E91E7-99C3-2108-8BAD-89D1F0C6FB96}"/>
              </a:ext>
            </a:extLst>
          </p:cNvPr>
          <p:cNvSpPr>
            <a:spLocks noGrp="1"/>
          </p:cNvSpPr>
          <p:nvPr>
            <p:ph type="body" sz="half" idx="2"/>
          </p:nvPr>
        </p:nvSpPr>
        <p:spPr>
          <a:xfrm>
            <a:off x="1023556" y="2835292"/>
            <a:ext cx="3966985" cy="1451495"/>
          </a:xfrm>
        </p:spPr>
        <p:txBody>
          <a:bodyPr>
            <a:normAutofit/>
          </a:bodyPr>
          <a:lstStyle/>
          <a:p>
            <a:r>
              <a:rPr lang="pt-BR"/>
              <a:t>texto aqui, texto aqui, texto aqui, texto aqui, </a:t>
            </a:r>
          </a:p>
          <a:p>
            <a:r>
              <a:rPr lang="pt-BR"/>
              <a:t>texto aqui, texto aqui, texto aqui, texto aqui, </a:t>
            </a:r>
          </a:p>
          <a:p>
            <a:r>
              <a:rPr lang="pt-BR"/>
              <a:t>texto aqui, texto aqui, texto aqui, texto aqui, </a:t>
            </a:r>
          </a:p>
          <a:p>
            <a:r>
              <a:rPr lang="pt-BR"/>
              <a:t>texto aqui, texto aqui, texto aqui, texto aqui, </a:t>
            </a:r>
          </a:p>
          <a:p>
            <a:endParaRPr lang="pt-BR"/>
          </a:p>
          <a:p>
            <a:endParaRPr lang="pt-BR"/>
          </a:p>
        </p:txBody>
      </p:sp>
      <p:sp>
        <p:nvSpPr>
          <p:cNvPr id="18" name="Espaço Reservado para Imagem 17">
            <a:extLst>
              <a:ext uri="{FF2B5EF4-FFF2-40B4-BE49-F238E27FC236}">
                <a16:creationId xmlns:a16="http://schemas.microsoft.com/office/drawing/2014/main" id="{AB11A3EF-3412-A9C8-28BF-686C07177E0A}"/>
              </a:ext>
            </a:extLst>
          </p:cNvPr>
          <p:cNvSpPr>
            <a:spLocks noGrp="1"/>
          </p:cNvSpPr>
          <p:nvPr>
            <p:ph type="pic" idx="1"/>
          </p:nvPr>
        </p:nvSpPr>
        <p:spPr>
          <a:xfrm>
            <a:off x="6146148" y="850262"/>
            <a:ext cx="5221936" cy="5051774"/>
          </a:xfrm>
          <a:pattFill prst="pct5">
            <a:fgClr>
              <a:srgbClr val="11B880"/>
            </a:fgClr>
            <a:bgClr>
              <a:schemeClr val="bg1"/>
            </a:bgClr>
          </a:pattFill>
        </p:spPr>
        <p:txBody>
          <a:bodyPr/>
          <a:lstStyle/>
          <a:p>
            <a:endParaRPr lang="pt-BR" dirty="0"/>
          </a:p>
        </p:txBody>
      </p:sp>
      <p:sp>
        <p:nvSpPr>
          <p:cNvPr id="13" name="Retângulo: Cantos Arredondados 12">
            <a:extLst>
              <a:ext uri="{FF2B5EF4-FFF2-40B4-BE49-F238E27FC236}">
                <a16:creationId xmlns:a16="http://schemas.microsoft.com/office/drawing/2014/main" id="{76BDB959-9367-87A1-BE3A-8EF99126FCC1}"/>
              </a:ext>
            </a:extLst>
          </p:cNvPr>
          <p:cNvSpPr/>
          <p:nvPr/>
        </p:nvSpPr>
        <p:spPr>
          <a:xfrm>
            <a:off x="1020467" y="2042927"/>
            <a:ext cx="3973163" cy="584411"/>
          </a:xfrm>
          <a:prstGeom prst="roundRect">
            <a:avLst/>
          </a:prstGeom>
          <a:solidFill>
            <a:srgbClr val="77B54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endParaRPr lang="pt-BR" sz="3200"/>
          </a:p>
        </p:txBody>
      </p:sp>
    </p:spTree>
    <p:extLst>
      <p:ext uri="{BB962C8B-B14F-4D97-AF65-F5344CB8AC3E}">
        <p14:creationId xmlns:p14="http://schemas.microsoft.com/office/powerpoint/2010/main" val="224290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C77BAAAB-5D1A-9CB8-561C-FE0E357F668E}"/>
              </a:ext>
            </a:extLst>
          </p:cNvPr>
          <p:cNvSpPr>
            <a:spLocks noGrp="1"/>
          </p:cNvSpPr>
          <p:nvPr>
            <p:ph type="pic" idx="1"/>
          </p:nvPr>
        </p:nvSpPr>
        <p:spPr>
          <a:xfrm>
            <a:off x="1015279" y="1957245"/>
            <a:ext cx="4548759" cy="3750828"/>
          </a:xfrm>
          <a:pattFill prst="pct5">
            <a:fgClr>
              <a:schemeClr val="accent1"/>
            </a:fgClr>
            <a:bgClr>
              <a:schemeClr val="bg1"/>
            </a:bgClr>
          </a:pattFill>
        </p:spPr>
        <p:txBody>
          <a:bodyPr/>
          <a:lstStyle/>
          <a:p>
            <a:endParaRPr lang="pt-BR"/>
          </a:p>
        </p:txBody>
      </p:sp>
      <p:sp>
        <p:nvSpPr>
          <p:cNvPr id="5" name="Retângulo: Cantos Arredondados 4">
            <a:extLst>
              <a:ext uri="{FF2B5EF4-FFF2-40B4-BE49-F238E27FC236}">
                <a16:creationId xmlns:a16="http://schemas.microsoft.com/office/drawing/2014/main" id="{450A4495-D0C5-A96F-F01A-D641520138A7}"/>
              </a:ext>
            </a:extLst>
          </p:cNvPr>
          <p:cNvSpPr/>
          <p:nvPr/>
        </p:nvSpPr>
        <p:spPr>
          <a:xfrm>
            <a:off x="1015278" y="1061295"/>
            <a:ext cx="4548759" cy="587758"/>
          </a:xfrm>
          <a:prstGeom prst="roundRect">
            <a:avLst/>
          </a:prstGeom>
          <a:solidFill>
            <a:srgbClr val="17417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p>
        </p:txBody>
      </p:sp>
      <p:sp>
        <p:nvSpPr>
          <p:cNvPr id="14" name="Subtítulo 5">
            <a:extLst>
              <a:ext uri="{FF2B5EF4-FFF2-40B4-BE49-F238E27FC236}">
                <a16:creationId xmlns:a16="http://schemas.microsoft.com/office/drawing/2014/main" id="{EA3ECF2A-6D01-D18D-3E20-4ECE46F93BC9}"/>
              </a:ext>
            </a:extLst>
          </p:cNvPr>
          <p:cNvSpPr txBox="1">
            <a:spLocks/>
          </p:cNvSpPr>
          <p:nvPr/>
        </p:nvSpPr>
        <p:spPr>
          <a:xfrm>
            <a:off x="6846325" y="2372263"/>
            <a:ext cx="4212740" cy="24990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pt-BR" sz="180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p:txBody>
      </p:sp>
      <p:pic>
        <p:nvPicPr>
          <p:cNvPr id="2" name="Imagem 1">
            <a:extLst>
              <a:ext uri="{FF2B5EF4-FFF2-40B4-BE49-F238E27FC236}">
                <a16:creationId xmlns:a16="http://schemas.microsoft.com/office/drawing/2014/main" id="{3BA13D5C-0D87-B3B1-537A-62F482C0E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4" y="193388"/>
            <a:ext cx="2060370" cy="886379"/>
          </a:xfrm>
          <a:prstGeom prst="rect">
            <a:avLst/>
          </a:prstGeom>
        </p:spPr>
      </p:pic>
    </p:spTree>
    <p:extLst>
      <p:ext uri="{BB962C8B-B14F-4D97-AF65-F5344CB8AC3E}">
        <p14:creationId xmlns:p14="http://schemas.microsoft.com/office/powerpoint/2010/main" val="173882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E2C53CB3-02F1-30E5-5207-882B314EAA9D}"/>
              </a:ext>
            </a:extLst>
          </p:cNvPr>
          <p:cNvSpPr>
            <a:spLocks noGrp="1"/>
          </p:cNvSpPr>
          <p:nvPr>
            <p:ph sz="half" idx="2"/>
          </p:nvPr>
        </p:nvSpPr>
        <p:spPr>
          <a:xfrm>
            <a:off x="1131692" y="2018065"/>
            <a:ext cx="4203267" cy="3684588"/>
          </a:xfrm>
          <a:pattFill prst="pct5">
            <a:fgClr>
              <a:schemeClr val="accent1"/>
            </a:fgClr>
            <a:bgClr>
              <a:schemeClr val="bg1"/>
            </a:bgClr>
          </a:pattFill>
        </p:spPr>
        <p:txBody>
          <a:bodyPr/>
          <a:lstStyle/>
          <a:p>
            <a:endParaRPr lang="pt-BR"/>
          </a:p>
        </p:txBody>
      </p:sp>
      <p:sp>
        <p:nvSpPr>
          <p:cNvPr id="6" name="Espaço Reservado para Conteúdo 5">
            <a:extLst>
              <a:ext uri="{FF2B5EF4-FFF2-40B4-BE49-F238E27FC236}">
                <a16:creationId xmlns:a16="http://schemas.microsoft.com/office/drawing/2014/main" id="{5FF1112D-3110-31D6-A7B1-2D95A60304B5}"/>
              </a:ext>
            </a:extLst>
          </p:cNvPr>
          <p:cNvSpPr>
            <a:spLocks noGrp="1"/>
          </p:cNvSpPr>
          <p:nvPr>
            <p:ph sz="quarter" idx="4"/>
          </p:nvPr>
        </p:nvSpPr>
        <p:spPr>
          <a:xfrm>
            <a:off x="6635471" y="1988771"/>
            <a:ext cx="4203267" cy="3713882"/>
          </a:xfrm>
          <a:pattFill prst="pct5">
            <a:fgClr>
              <a:schemeClr val="accent1"/>
            </a:fgClr>
            <a:bgClr>
              <a:schemeClr val="bg1"/>
            </a:bgClr>
          </a:pattFill>
        </p:spPr>
        <p:txBody>
          <a:bodyPr/>
          <a:lstStyle/>
          <a:p>
            <a:endParaRPr lang="pt-BR"/>
          </a:p>
        </p:txBody>
      </p:sp>
      <p:sp>
        <p:nvSpPr>
          <p:cNvPr id="7" name="Retângulo: Cantos Arredondados 6">
            <a:extLst>
              <a:ext uri="{FF2B5EF4-FFF2-40B4-BE49-F238E27FC236}">
                <a16:creationId xmlns:a16="http://schemas.microsoft.com/office/drawing/2014/main" id="{FA7F86F3-66C8-3817-141A-448935BF39EA}"/>
              </a:ext>
            </a:extLst>
          </p:cNvPr>
          <p:cNvSpPr/>
          <p:nvPr/>
        </p:nvSpPr>
        <p:spPr>
          <a:xfrm>
            <a:off x="844145" y="1155347"/>
            <a:ext cx="4196946" cy="617842"/>
          </a:xfrm>
          <a:prstGeom prst="roundRect">
            <a:avLst/>
          </a:prstGeom>
          <a:solidFill>
            <a:srgbClr val="B9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p>
        </p:txBody>
      </p:sp>
      <p:sp>
        <p:nvSpPr>
          <p:cNvPr id="11" name="Retângulo: Cantos Arredondados 10">
            <a:extLst>
              <a:ext uri="{FF2B5EF4-FFF2-40B4-BE49-F238E27FC236}">
                <a16:creationId xmlns:a16="http://schemas.microsoft.com/office/drawing/2014/main" id="{56088CC5-BB34-E94B-080D-F213373A6D6E}"/>
              </a:ext>
            </a:extLst>
          </p:cNvPr>
          <p:cNvSpPr/>
          <p:nvPr/>
        </p:nvSpPr>
        <p:spPr>
          <a:xfrm>
            <a:off x="1121849" y="5541493"/>
            <a:ext cx="4213109" cy="938309"/>
          </a:xfrm>
          <a:prstGeom prst="roundRect">
            <a:avLst/>
          </a:prstGeom>
          <a:solidFill>
            <a:srgbClr val="77B54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800">
                <a:solidFill>
                  <a:schemeClr val="bg1"/>
                </a:solidFill>
                <a:latin typeface="+mn-lt"/>
              </a:rPr>
              <a:t>Texto, texto, texto </a:t>
            </a:r>
            <a:r>
              <a:rPr lang="pt-BR" sz="1800" err="1">
                <a:solidFill>
                  <a:schemeClr val="bg1"/>
                </a:solidFill>
                <a:latin typeface="+mn-lt"/>
              </a:rPr>
              <a:t>Texto</a:t>
            </a:r>
            <a:r>
              <a:rPr lang="pt-BR" sz="1800">
                <a:solidFill>
                  <a:schemeClr val="bg1"/>
                </a:solidFill>
                <a:latin typeface="+mn-lt"/>
              </a:rPr>
              <a:t>, texto, texto </a:t>
            </a:r>
            <a:r>
              <a:rPr lang="pt-BR" sz="1800" err="1">
                <a:solidFill>
                  <a:schemeClr val="bg1"/>
                </a:solidFill>
                <a:latin typeface="+mn-lt"/>
              </a:rPr>
              <a:t>Texto</a:t>
            </a:r>
            <a:r>
              <a:rPr lang="pt-BR" sz="1800">
                <a:solidFill>
                  <a:schemeClr val="bg1"/>
                </a:solidFill>
                <a:latin typeface="+mn-lt"/>
              </a:rPr>
              <a:t>, texto, texto </a:t>
            </a:r>
            <a:r>
              <a:rPr lang="pt-BR" sz="1800" err="1">
                <a:solidFill>
                  <a:schemeClr val="bg1"/>
                </a:solidFill>
                <a:latin typeface="+mn-lt"/>
              </a:rPr>
              <a:t>Texto</a:t>
            </a:r>
            <a:r>
              <a:rPr lang="pt-BR" sz="1800">
                <a:solidFill>
                  <a:schemeClr val="bg1"/>
                </a:solidFill>
                <a:latin typeface="+mn-lt"/>
              </a:rPr>
              <a:t>, texto, texto </a:t>
            </a:r>
          </a:p>
        </p:txBody>
      </p:sp>
      <p:sp>
        <p:nvSpPr>
          <p:cNvPr id="2" name="Retângulo: Cantos Arredondados 1">
            <a:extLst>
              <a:ext uri="{FF2B5EF4-FFF2-40B4-BE49-F238E27FC236}">
                <a16:creationId xmlns:a16="http://schemas.microsoft.com/office/drawing/2014/main" id="{04814179-A256-7A84-4CC4-F6A7ED43FB9E}"/>
              </a:ext>
            </a:extLst>
          </p:cNvPr>
          <p:cNvSpPr/>
          <p:nvPr/>
        </p:nvSpPr>
        <p:spPr>
          <a:xfrm>
            <a:off x="6635470" y="5541492"/>
            <a:ext cx="4213109" cy="938309"/>
          </a:xfrm>
          <a:prstGeom prst="roundRect">
            <a:avLst/>
          </a:prstGeom>
          <a:solidFill>
            <a:srgbClr val="77B54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800" dirty="0">
                <a:solidFill>
                  <a:schemeClr val="bg1"/>
                </a:solidFill>
                <a:latin typeface="+mn-lt"/>
              </a:rPr>
              <a:t>Texto, texto, texto </a:t>
            </a:r>
            <a:r>
              <a:rPr lang="pt-BR" sz="1800" dirty="0" err="1">
                <a:solidFill>
                  <a:schemeClr val="bg1"/>
                </a:solidFill>
                <a:latin typeface="+mn-lt"/>
              </a:rPr>
              <a:t>Texto</a:t>
            </a:r>
            <a:r>
              <a:rPr lang="pt-BR" sz="1800" dirty="0">
                <a:solidFill>
                  <a:schemeClr val="bg1"/>
                </a:solidFill>
                <a:latin typeface="+mn-lt"/>
              </a:rPr>
              <a:t>, texto, texto </a:t>
            </a:r>
            <a:r>
              <a:rPr lang="pt-BR" sz="1800" dirty="0" err="1">
                <a:solidFill>
                  <a:schemeClr val="bg1"/>
                </a:solidFill>
                <a:latin typeface="+mn-lt"/>
              </a:rPr>
              <a:t>Texto</a:t>
            </a:r>
            <a:r>
              <a:rPr lang="pt-BR" sz="1800" dirty="0">
                <a:solidFill>
                  <a:schemeClr val="bg1"/>
                </a:solidFill>
                <a:latin typeface="+mn-lt"/>
              </a:rPr>
              <a:t>, texto, texto </a:t>
            </a:r>
            <a:r>
              <a:rPr lang="pt-BR" sz="1800" dirty="0" err="1">
                <a:solidFill>
                  <a:schemeClr val="bg1"/>
                </a:solidFill>
                <a:latin typeface="+mn-lt"/>
              </a:rPr>
              <a:t>Texto</a:t>
            </a:r>
            <a:r>
              <a:rPr lang="pt-BR" sz="1800" dirty="0">
                <a:solidFill>
                  <a:schemeClr val="bg1"/>
                </a:solidFill>
                <a:latin typeface="+mn-lt"/>
              </a:rPr>
              <a:t>, texto, texto </a:t>
            </a:r>
          </a:p>
        </p:txBody>
      </p:sp>
      <p:pic>
        <p:nvPicPr>
          <p:cNvPr id="5" name="Imagem 4">
            <a:extLst>
              <a:ext uri="{FF2B5EF4-FFF2-40B4-BE49-F238E27FC236}">
                <a16:creationId xmlns:a16="http://schemas.microsoft.com/office/drawing/2014/main" id="{992B6C2C-37D3-1095-6329-D41FD1323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4" y="193388"/>
            <a:ext cx="2060370" cy="886379"/>
          </a:xfrm>
          <a:prstGeom prst="rect">
            <a:avLst/>
          </a:prstGeom>
        </p:spPr>
      </p:pic>
    </p:spTree>
    <p:extLst>
      <p:ext uri="{BB962C8B-B14F-4D97-AF65-F5344CB8AC3E}">
        <p14:creationId xmlns:p14="http://schemas.microsoft.com/office/powerpoint/2010/main" val="424590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Espaço Reservado para Conteúdo 14" descr="Uma imagem contendo espelho, monitor, computador, espelho retrovisor">
            <a:extLst>
              <a:ext uri="{FF2B5EF4-FFF2-40B4-BE49-F238E27FC236}">
                <a16:creationId xmlns:a16="http://schemas.microsoft.com/office/drawing/2014/main" id="{913645CA-3097-8F27-BFC6-3415AF08F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253" y="1065230"/>
            <a:ext cx="2568501" cy="5233322"/>
          </a:xfrm>
          <a:prstGeom prst="rect">
            <a:avLst/>
          </a:prstGeom>
          <a:noFill/>
        </p:spPr>
      </p:pic>
      <p:sp>
        <p:nvSpPr>
          <p:cNvPr id="3" name="Espaço Reservado para Imagem 2">
            <a:extLst>
              <a:ext uri="{FF2B5EF4-FFF2-40B4-BE49-F238E27FC236}">
                <a16:creationId xmlns:a16="http://schemas.microsoft.com/office/drawing/2014/main" id="{621DFF27-E2DA-A180-E940-A64952E27CE1}"/>
              </a:ext>
            </a:extLst>
          </p:cNvPr>
          <p:cNvSpPr>
            <a:spLocks noGrp="1"/>
          </p:cNvSpPr>
          <p:nvPr>
            <p:ph type="pic" sz="quarter" idx="13"/>
          </p:nvPr>
        </p:nvSpPr>
        <p:spPr>
          <a:xfrm>
            <a:off x="7663433" y="1176094"/>
            <a:ext cx="2335699" cy="5007049"/>
          </a:xfrm>
        </p:spPr>
        <p:txBody>
          <a:bodyPr/>
          <a:lstStyle/>
          <a:p>
            <a:endParaRPr lang="pt-BR" dirty="0"/>
          </a:p>
        </p:txBody>
      </p:sp>
      <p:sp>
        <p:nvSpPr>
          <p:cNvPr id="7" name="Retângulo: Cantos Arredondados 6">
            <a:extLst>
              <a:ext uri="{FF2B5EF4-FFF2-40B4-BE49-F238E27FC236}">
                <a16:creationId xmlns:a16="http://schemas.microsoft.com/office/drawing/2014/main" id="{BB33C209-C6F9-ADF6-34BC-3B85E8361166}"/>
              </a:ext>
            </a:extLst>
          </p:cNvPr>
          <p:cNvSpPr/>
          <p:nvPr/>
        </p:nvSpPr>
        <p:spPr>
          <a:xfrm>
            <a:off x="8323868" y="1161969"/>
            <a:ext cx="1065229" cy="143659"/>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Texto 11">
            <a:extLst>
              <a:ext uri="{FF2B5EF4-FFF2-40B4-BE49-F238E27FC236}">
                <a16:creationId xmlns:a16="http://schemas.microsoft.com/office/drawing/2014/main" id="{3C750AC0-5BAC-A843-9EF9-9ED8370C3893}"/>
              </a:ext>
            </a:extLst>
          </p:cNvPr>
          <p:cNvSpPr txBox="1">
            <a:spLocks/>
          </p:cNvSpPr>
          <p:nvPr/>
        </p:nvSpPr>
        <p:spPr>
          <a:xfrm>
            <a:off x="1135811" y="2719830"/>
            <a:ext cx="4788067" cy="27809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2400"/>
              <a:t>texto aqui, texto aqui, texto aqui, texto aqui, texto aqui, texto aqui, texto aqui, texto aqui, texto aqui, texto aqui, texto aqui, texto aqui, texto aqui, texto aqui, texto aqui, texto aqui, </a:t>
            </a:r>
          </a:p>
          <a:p>
            <a:endParaRPr lang="pt-BR"/>
          </a:p>
          <a:p>
            <a:endParaRPr lang="pt-BR"/>
          </a:p>
        </p:txBody>
      </p:sp>
      <p:sp>
        <p:nvSpPr>
          <p:cNvPr id="10" name="Retângulo: Cantos Arredondados 9">
            <a:extLst>
              <a:ext uri="{FF2B5EF4-FFF2-40B4-BE49-F238E27FC236}">
                <a16:creationId xmlns:a16="http://schemas.microsoft.com/office/drawing/2014/main" id="{596D8427-938E-4ED4-4B52-36E83F359E2E}"/>
              </a:ext>
            </a:extLst>
          </p:cNvPr>
          <p:cNvSpPr/>
          <p:nvPr/>
        </p:nvSpPr>
        <p:spPr>
          <a:xfrm>
            <a:off x="1135811" y="1814253"/>
            <a:ext cx="4175098" cy="584411"/>
          </a:xfrm>
          <a:prstGeom prst="roundRect">
            <a:avLst/>
          </a:prstGeom>
          <a:solidFill>
            <a:srgbClr val="C0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latin typeface="Rawline" panose="00000500000000000000" pitchFamily="2" charset="0"/>
              </a:rPr>
              <a:t>TÍTULO AQUI</a:t>
            </a:r>
            <a:endParaRPr lang="pt-BR" sz="3200"/>
          </a:p>
        </p:txBody>
      </p:sp>
      <p:sp>
        <p:nvSpPr>
          <p:cNvPr id="11" name="Título 9">
            <a:extLst>
              <a:ext uri="{FF2B5EF4-FFF2-40B4-BE49-F238E27FC236}">
                <a16:creationId xmlns:a16="http://schemas.microsoft.com/office/drawing/2014/main" id="{24CF60F6-00C2-7A43-74F9-E93F9EB19EE8}"/>
              </a:ext>
            </a:extLst>
          </p:cNvPr>
          <p:cNvSpPr>
            <a:spLocks noGrp="1"/>
          </p:cNvSpPr>
          <p:nvPr>
            <p:ph type="title"/>
          </p:nvPr>
        </p:nvSpPr>
        <p:spPr>
          <a:xfrm>
            <a:off x="1832337" y="1043970"/>
            <a:ext cx="3932237" cy="523316"/>
          </a:xfrm>
        </p:spPr>
        <p:txBody>
          <a:bodyPr>
            <a:normAutofit fontScale="90000"/>
          </a:bodyPr>
          <a:lstStyle/>
          <a:p>
            <a:r>
              <a:rPr lang="pt-BR" b="1" dirty="0">
                <a:solidFill>
                  <a:srgbClr val="C00000"/>
                </a:solidFill>
                <a:latin typeface="Rawline" panose="00000500000000000000" pitchFamily="2" charset="0"/>
              </a:rPr>
              <a:t>TÍTULO AQUI</a:t>
            </a:r>
          </a:p>
        </p:txBody>
      </p:sp>
      <p:pic>
        <p:nvPicPr>
          <p:cNvPr id="2" name="Imagem 1">
            <a:extLst>
              <a:ext uri="{FF2B5EF4-FFF2-40B4-BE49-F238E27FC236}">
                <a16:creationId xmlns:a16="http://schemas.microsoft.com/office/drawing/2014/main" id="{D5D0C0E7-15B6-911D-4F6A-54B6BD785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204" y="5670552"/>
            <a:ext cx="2060370" cy="886379"/>
          </a:xfrm>
          <a:prstGeom prst="rect">
            <a:avLst/>
          </a:prstGeom>
        </p:spPr>
      </p:pic>
    </p:spTree>
    <p:extLst>
      <p:ext uri="{BB962C8B-B14F-4D97-AF65-F5344CB8AC3E}">
        <p14:creationId xmlns:p14="http://schemas.microsoft.com/office/powerpoint/2010/main" val="126459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1E03019-3C1A-128E-8593-0EE7BE9164DA}"/>
            </a:ext>
          </a:extLst>
        </p:cNvPr>
        <p:cNvGrpSpPr/>
        <p:nvPr/>
      </p:nvGrpSpPr>
      <p:grpSpPr>
        <a:xfrm>
          <a:off x="0" y="0"/>
          <a:ext cx="0" cy="0"/>
          <a:chOff x="0" y="0"/>
          <a:chExt cx="0" cy="0"/>
        </a:xfrm>
      </p:grpSpPr>
      <p:sp>
        <p:nvSpPr>
          <p:cNvPr id="9" name="Espaço Reservado para Texto 11">
            <a:extLst>
              <a:ext uri="{FF2B5EF4-FFF2-40B4-BE49-F238E27FC236}">
                <a16:creationId xmlns:a16="http://schemas.microsoft.com/office/drawing/2014/main" id="{EDE4D412-C226-A81C-DEBE-FEE7846B8A8B}"/>
              </a:ext>
            </a:extLst>
          </p:cNvPr>
          <p:cNvSpPr txBox="1">
            <a:spLocks/>
          </p:cNvSpPr>
          <p:nvPr/>
        </p:nvSpPr>
        <p:spPr>
          <a:xfrm>
            <a:off x="1135811" y="1953213"/>
            <a:ext cx="4091797" cy="2964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2400" dirty="0"/>
              <a:t>texto aqui, texto aqui, texto aqui, texto aqui, texto aqui, texto aqui, texto aqui, texto aqui, texto aqui, texto aqui, texto aqui, texto aqui, texto aqui, texto aqui, texto aqui, texto aqui, </a:t>
            </a:r>
          </a:p>
          <a:p>
            <a:endParaRPr lang="pt-BR" dirty="0"/>
          </a:p>
        </p:txBody>
      </p:sp>
      <p:sp>
        <p:nvSpPr>
          <p:cNvPr id="10" name="Retângulo: Cantos Arredondados 9">
            <a:extLst>
              <a:ext uri="{FF2B5EF4-FFF2-40B4-BE49-F238E27FC236}">
                <a16:creationId xmlns:a16="http://schemas.microsoft.com/office/drawing/2014/main" id="{22CB7502-3C0B-49B3-3EDA-61F7399B8D4F}"/>
              </a:ext>
            </a:extLst>
          </p:cNvPr>
          <p:cNvSpPr/>
          <p:nvPr/>
        </p:nvSpPr>
        <p:spPr>
          <a:xfrm>
            <a:off x="1135811" y="1202910"/>
            <a:ext cx="3973163" cy="584411"/>
          </a:xfrm>
          <a:prstGeom prst="roundRect">
            <a:avLst/>
          </a:prstGeom>
          <a:solidFill>
            <a:srgbClr val="007CC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bg1"/>
                </a:solidFill>
              </a:rPr>
              <a:t>TÍTULO AQUI</a:t>
            </a:r>
            <a:endParaRPr lang="pt-BR" sz="3200" dirty="0"/>
          </a:p>
        </p:txBody>
      </p:sp>
      <p:pic>
        <p:nvPicPr>
          <p:cNvPr id="6" name="Imagem 5" descr="Tela de computador com fundo preto&#10;&#10;Descrição gerada automaticamente">
            <a:extLst>
              <a:ext uri="{FF2B5EF4-FFF2-40B4-BE49-F238E27FC236}">
                <a16:creationId xmlns:a16="http://schemas.microsoft.com/office/drawing/2014/main" id="{B98BF2E1-D045-2C50-CEA8-B3AED43DB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735" y="650746"/>
            <a:ext cx="6488692" cy="4138170"/>
          </a:xfrm>
          <a:prstGeom prst="rect">
            <a:avLst/>
          </a:prstGeom>
        </p:spPr>
      </p:pic>
      <p:sp>
        <p:nvSpPr>
          <p:cNvPr id="3" name="Espaço Reservado para Imagem 2">
            <a:extLst>
              <a:ext uri="{FF2B5EF4-FFF2-40B4-BE49-F238E27FC236}">
                <a16:creationId xmlns:a16="http://schemas.microsoft.com/office/drawing/2014/main" id="{DBEF2578-82F0-238C-7A4E-DFDEAC0B87D4}"/>
              </a:ext>
            </a:extLst>
          </p:cNvPr>
          <p:cNvSpPr>
            <a:spLocks noGrp="1"/>
          </p:cNvSpPr>
          <p:nvPr>
            <p:ph type="pic" sz="quarter" idx="13"/>
          </p:nvPr>
        </p:nvSpPr>
        <p:spPr>
          <a:xfrm>
            <a:off x="5934178" y="832342"/>
            <a:ext cx="5514572" cy="3455338"/>
          </a:xfrm>
          <a:prstGeom prst="rect">
            <a:avLst/>
          </a:prstGeom>
        </p:spPr>
        <p:txBody>
          <a:bodyPr/>
          <a:lstStyle/>
          <a:p>
            <a:endParaRPr lang="pt-BR"/>
          </a:p>
        </p:txBody>
      </p:sp>
      <p:pic>
        <p:nvPicPr>
          <p:cNvPr id="2" name="Imagem 1">
            <a:extLst>
              <a:ext uri="{FF2B5EF4-FFF2-40B4-BE49-F238E27FC236}">
                <a16:creationId xmlns:a16="http://schemas.microsoft.com/office/drawing/2014/main" id="{770F2F4A-8CA2-380D-2A60-488279AA2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40" y="5655090"/>
            <a:ext cx="2060370" cy="886379"/>
          </a:xfrm>
          <a:prstGeom prst="rect">
            <a:avLst/>
          </a:prstGeom>
        </p:spPr>
      </p:pic>
    </p:spTree>
    <p:extLst>
      <p:ext uri="{BB962C8B-B14F-4D97-AF65-F5344CB8AC3E}">
        <p14:creationId xmlns:p14="http://schemas.microsoft.com/office/powerpoint/2010/main" val="83659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402">
            <a:extLst>
              <a:ext uri="{FF2B5EF4-FFF2-40B4-BE49-F238E27FC236}">
                <a16:creationId xmlns:a16="http://schemas.microsoft.com/office/drawing/2014/main" id="{B1C78453-6313-EEE5-C758-A9FC66EDE44C}"/>
              </a:ext>
            </a:extLst>
          </p:cNvPr>
          <p:cNvSpPr/>
          <p:nvPr/>
        </p:nvSpPr>
        <p:spPr>
          <a:xfrm>
            <a:off x="4434063" y="4001796"/>
            <a:ext cx="3172451" cy="2868655"/>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9" name="Rectangle 404">
            <a:extLst>
              <a:ext uri="{FF2B5EF4-FFF2-40B4-BE49-F238E27FC236}">
                <a16:creationId xmlns:a16="http://schemas.microsoft.com/office/drawing/2014/main" id="{B032747E-42C5-5AE1-72A1-B1978B9BCB17}"/>
              </a:ext>
            </a:extLst>
          </p:cNvPr>
          <p:cNvSpPr/>
          <p:nvPr/>
        </p:nvSpPr>
        <p:spPr>
          <a:xfrm>
            <a:off x="889812" y="4001798"/>
            <a:ext cx="3172451" cy="2868654"/>
          </a:xfrm>
          <a:prstGeom prst="rect">
            <a:avLst/>
          </a:prstGeom>
          <a:solidFill>
            <a:srgbClr val="77B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343">
            <a:extLst>
              <a:ext uri="{FF2B5EF4-FFF2-40B4-BE49-F238E27FC236}">
                <a16:creationId xmlns:a16="http://schemas.microsoft.com/office/drawing/2014/main" id="{980025ED-D3E3-05CC-A9D1-0B80D268E8FC}"/>
              </a:ext>
            </a:extLst>
          </p:cNvPr>
          <p:cNvSpPr/>
          <p:nvPr/>
        </p:nvSpPr>
        <p:spPr>
          <a:xfrm>
            <a:off x="1026646" y="4116762"/>
            <a:ext cx="2321336" cy="400110"/>
          </a:xfrm>
          <a:prstGeom prst="rect">
            <a:avLst/>
          </a:prstGeom>
        </p:spPr>
        <p:txBody>
          <a:bodyPr wrap="square">
            <a:spAutoFit/>
          </a:bodyPr>
          <a:lstStyle/>
          <a:p>
            <a:r>
              <a:rPr lang="it-IT" sz="2000" b="1">
                <a:solidFill>
                  <a:schemeClr val="bg1"/>
                </a:solidFill>
              </a:rPr>
              <a:t>Texto texto</a:t>
            </a:r>
          </a:p>
        </p:txBody>
      </p:sp>
      <p:sp>
        <p:nvSpPr>
          <p:cNvPr id="47" name="Rectangle 344">
            <a:extLst>
              <a:ext uri="{FF2B5EF4-FFF2-40B4-BE49-F238E27FC236}">
                <a16:creationId xmlns:a16="http://schemas.microsoft.com/office/drawing/2014/main" id="{2D2C1643-DD15-F00F-CC4C-3D27B5FFE91C}"/>
              </a:ext>
            </a:extLst>
          </p:cNvPr>
          <p:cNvSpPr/>
          <p:nvPr/>
        </p:nvSpPr>
        <p:spPr>
          <a:xfrm>
            <a:off x="1026646" y="4494216"/>
            <a:ext cx="2691748" cy="1754326"/>
          </a:xfrm>
          <a:prstGeom prst="rect">
            <a:avLst/>
          </a:prstGeom>
        </p:spPr>
        <p:txBody>
          <a:bodyPr wrap="square">
            <a:spAutoFit/>
          </a:bodyPr>
          <a:lstStyle/>
          <a:p>
            <a:r>
              <a:rPr lang="pt-BR" sz="1600" dirty="0">
                <a:solidFill>
                  <a:schemeClr val="bg1"/>
                </a:solidFill>
              </a:rPr>
              <a:t>Texto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p>
          <a:p>
            <a:r>
              <a:rPr lang="pt-BR" sz="1600" dirty="0">
                <a:solidFill>
                  <a:schemeClr val="bg1"/>
                </a:solidFill>
              </a:rPr>
              <a:t>texto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p>
          <a:p>
            <a:r>
              <a:rPr lang="pt-BR" sz="1400" dirty="0">
                <a:solidFill>
                  <a:schemeClr val="bg1"/>
                </a:solidFill>
                <a:latin typeface="Rawline" panose="00000500000000000000" pitchFamily="2" charset="0"/>
              </a:rPr>
              <a:t> </a:t>
            </a:r>
          </a:p>
          <a:p>
            <a:endParaRPr lang="pt-BR" sz="1400" dirty="0">
              <a:solidFill>
                <a:schemeClr val="bg1"/>
              </a:solidFill>
              <a:latin typeface="Century Gothic" panose="020B0502020202020204" pitchFamily="34" charset="0"/>
            </a:endParaRPr>
          </a:p>
        </p:txBody>
      </p:sp>
      <p:sp>
        <p:nvSpPr>
          <p:cNvPr id="64" name="Retângulo: Cantos Arredondados 63">
            <a:extLst>
              <a:ext uri="{FF2B5EF4-FFF2-40B4-BE49-F238E27FC236}">
                <a16:creationId xmlns:a16="http://schemas.microsoft.com/office/drawing/2014/main" id="{1ACFA2C7-3B1F-E234-2959-52A7F04ABC26}"/>
              </a:ext>
            </a:extLst>
          </p:cNvPr>
          <p:cNvSpPr/>
          <p:nvPr/>
        </p:nvSpPr>
        <p:spPr>
          <a:xfrm>
            <a:off x="1221522" y="989148"/>
            <a:ext cx="3419809" cy="718766"/>
          </a:xfrm>
          <a:prstGeom prst="roundRect">
            <a:avLst/>
          </a:prstGeom>
          <a:solidFill>
            <a:srgbClr val="DFB15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95000"/>
                    <a:lumOff val="5000"/>
                  </a:schemeClr>
                </a:solidFill>
              </a:rPr>
              <a:t>TÍTULO AQUI</a:t>
            </a:r>
          </a:p>
        </p:txBody>
      </p:sp>
      <p:sp>
        <p:nvSpPr>
          <p:cNvPr id="70" name="Rectangle 344">
            <a:extLst>
              <a:ext uri="{FF2B5EF4-FFF2-40B4-BE49-F238E27FC236}">
                <a16:creationId xmlns:a16="http://schemas.microsoft.com/office/drawing/2014/main" id="{75DC4037-DCDE-4B24-4BFB-6E770883C8BA}"/>
              </a:ext>
            </a:extLst>
          </p:cNvPr>
          <p:cNvSpPr/>
          <p:nvPr/>
        </p:nvSpPr>
        <p:spPr>
          <a:xfrm>
            <a:off x="1434010" y="1959713"/>
            <a:ext cx="2952093" cy="1384995"/>
          </a:xfrm>
          <a:prstGeom prst="rect">
            <a:avLst/>
          </a:prstGeom>
        </p:spPr>
        <p:txBody>
          <a:bodyPr wrap="square" lIns="91440" tIns="45720" rIns="91440" bIns="45720" anchor="t">
            <a:spAutoFit/>
          </a:bodyPr>
          <a:lstStyle/>
          <a:p>
            <a:r>
              <a:rPr lang="pt-BR" sz="1400">
                <a:solidFill>
                  <a:schemeClr val="tx1">
                    <a:lumMod val="95000"/>
                    <a:lumOff val="5000"/>
                  </a:schemeClr>
                </a:solidFill>
              </a:rPr>
              <a:t>Texto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texto texto texto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endParaRPr lang="en-US">
              <a:solidFill>
                <a:schemeClr val="tx1">
                  <a:lumMod val="95000"/>
                  <a:lumOff val="5000"/>
                </a:schemeClr>
              </a:solidFill>
            </a:endParaRPr>
          </a:p>
          <a:p>
            <a:r>
              <a:rPr lang="pt-BR" sz="1400">
                <a:solidFill>
                  <a:schemeClr val="tx1">
                    <a:lumMod val="95000"/>
                    <a:lumOff val="5000"/>
                  </a:schemeClr>
                </a:solidFill>
              </a:rPr>
              <a:t> </a:t>
            </a:r>
          </a:p>
          <a:p>
            <a:endParaRPr lang="pt-BR" sz="1400">
              <a:solidFill>
                <a:schemeClr val="tx1">
                  <a:lumMod val="95000"/>
                  <a:lumOff val="5000"/>
                </a:schemeClr>
              </a:solidFill>
            </a:endParaRPr>
          </a:p>
        </p:txBody>
      </p:sp>
      <p:pic>
        <p:nvPicPr>
          <p:cNvPr id="16" name="Gráfico 15">
            <a:extLst>
              <a:ext uri="{FF2B5EF4-FFF2-40B4-BE49-F238E27FC236}">
                <a16:creationId xmlns:a16="http://schemas.microsoft.com/office/drawing/2014/main" id="{2DF98D47-07C2-9DBB-C1CC-E017EF425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0438" y="1188409"/>
            <a:ext cx="3347224" cy="4481181"/>
          </a:xfrm>
          <a:prstGeom prst="rect">
            <a:avLst/>
          </a:prstGeom>
        </p:spPr>
      </p:pic>
      <p:sp>
        <p:nvSpPr>
          <p:cNvPr id="36" name="Rounded Rectangle 333">
            <a:extLst>
              <a:ext uri="{FF2B5EF4-FFF2-40B4-BE49-F238E27FC236}">
                <a16:creationId xmlns:a16="http://schemas.microsoft.com/office/drawing/2014/main" id="{7A37892C-887B-7F51-8E34-6750ECAFEC84}"/>
              </a:ext>
            </a:extLst>
          </p:cNvPr>
          <p:cNvSpPr/>
          <p:nvPr/>
        </p:nvSpPr>
        <p:spPr>
          <a:xfrm>
            <a:off x="10213498" y="4316448"/>
            <a:ext cx="1092734" cy="718766"/>
          </a:xfrm>
          <a:prstGeom prst="roundRect">
            <a:avLst>
              <a:gd name="adj" fmla="val 50000"/>
            </a:avLst>
          </a:prstGeom>
          <a:solidFill>
            <a:srgbClr val="F9D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36">
            <a:extLst>
              <a:ext uri="{FF2B5EF4-FFF2-40B4-BE49-F238E27FC236}">
                <a16:creationId xmlns:a16="http://schemas.microsoft.com/office/drawing/2014/main" id="{0213045C-83A9-A516-4DA8-0A03F9045DBA}"/>
              </a:ext>
            </a:extLst>
          </p:cNvPr>
          <p:cNvSpPr/>
          <p:nvPr/>
        </p:nvSpPr>
        <p:spPr>
          <a:xfrm>
            <a:off x="8074447" y="3400996"/>
            <a:ext cx="1092734" cy="718766"/>
          </a:xfrm>
          <a:prstGeom prst="roundRect">
            <a:avLst>
              <a:gd name="adj" fmla="val 50000"/>
            </a:avLst>
          </a:prstGeom>
          <a:solidFill>
            <a:srgbClr val="F9D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37">
            <a:extLst>
              <a:ext uri="{FF2B5EF4-FFF2-40B4-BE49-F238E27FC236}">
                <a16:creationId xmlns:a16="http://schemas.microsoft.com/office/drawing/2014/main" id="{978B2862-58BC-4F89-4788-1249C84EB4C2}"/>
              </a:ext>
            </a:extLst>
          </p:cNvPr>
          <p:cNvSpPr/>
          <p:nvPr/>
        </p:nvSpPr>
        <p:spPr>
          <a:xfrm>
            <a:off x="8247595" y="3689041"/>
            <a:ext cx="746439" cy="369332"/>
          </a:xfrm>
          <a:prstGeom prst="rect">
            <a:avLst/>
          </a:prstGeom>
        </p:spPr>
        <p:txBody>
          <a:bodyPr wrap="square">
            <a:spAutoFit/>
          </a:bodyPr>
          <a:lstStyle/>
          <a:p>
            <a:pPr algn="ctr"/>
            <a:r>
              <a:rPr lang="it-IT" b="1"/>
              <a:t>xx%</a:t>
            </a:r>
          </a:p>
        </p:txBody>
      </p:sp>
      <p:sp>
        <p:nvSpPr>
          <p:cNvPr id="41" name="Rectangle 338">
            <a:extLst>
              <a:ext uri="{FF2B5EF4-FFF2-40B4-BE49-F238E27FC236}">
                <a16:creationId xmlns:a16="http://schemas.microsoft.com/office/drawing/2014/main" id="{54FCD6C7-2957-762A-55E1-238FA31D5FE2}"/>
              </a:ext>
            </a:extLst>
          </p:cNvPr>
          <p:cNvSpPr/>
          <p:nvPr/>
        </p:nvSpPr>
        <p:spPr>
          <a:xfrm>
            <a:off x="8220438" y="3480916"/>
            <a:ext cx="800753" cy="307777"/>
          </a:xfrm>
          <a:prstGeom prst="rect">
            <a:avLst/>
          </a:prstGeom>
        </p:spPr>
        <p:txBody>
          <a:bodyPr wrap="square">
            <a:spAutoFit/>
          </a:bodyPr>
          <a:lstStyle/>
          <a:p>
            <a:pPr algn="ctr"/>
            <a:r>
              <a:rPr lang="pt-BR" sz="1400"/>
              <a:t>texto</a:t>
            </a:r>
          </a:p>
        </p:txBody>
      </p:sp>
      <p:sp>
        <p:nvSpPr>
          <p:cNvPr id="42" name="Rounded Rectangle 339">
            <a:extLst>
              <a:ext uri="{FF2B5EF4-FFF2-40B4-BE49-F238E27FC236}">
                <a16:creationId xmlns:a16="http://schemas.microsoft.com/office/drawing/2014/main" id="{0BB9A869-0139-CAEC-3805-8DC4772B9B5C}"/>
              </a:ext>
            </a:extLst>
          </p:cNvPr>
          <p:cNvSpPr/>
          <p:nvPr/>
        </p:nvSpPr>
        <p:spPr>
          <a:xfrm>
            <a:off x="10825119" y="2427159"/>
            <a:ext cx="1092734" cy="718766"/>
          </a:xfrm>
          <a:prstGeom prst="roundRect">
            <a:avLst>
              <a:gd name="adj" fmla="val 50000"/>
            </a:avLst>
          </a:prstGeom>
          <a:solidFill>
            <a:srgbClr val="F9D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43">
            <a:extLst>
              <a:ext uri="{FF2B5EF4-FFF2-40B4-BE49-F238E27FC236}">
                <a16:creationId xmlns:a16="http://schemas.microsoft.com/office/drawing/2014/main" id="{3E90C528-E078-A276-9474-D1693F5DF740}"/>
              </a:ext>
            </a:extLst>
          </p:cNvPr>
          <p:cNvSpPr/>
          <p:nvPr/>
        </p:nvSpPr>
        <p:spPr>
          <a:xfrm>
            <a:off x="4613707" y="4114015"/>
            <a:ext cx="2321336" cy="400110"/>
          </a:xfrm>
          <a:prstGeom prst="rect">
            <a:avLst/>
          </a:prstGeom>
        </p:spPr>
        <p:txBody>
          <a:bodyPr wrap="square">
            <a:spAutoFit/>
          </a:bodyPr>
          <a:lstStyle/>
          <a:p>
            <a:r>
              <a:rPr lang="it-IT" sz="2000" b="1">
                <a:solidFill>
                  <a:schemeClr val="bg1"/>
                </a:solidFill>
              </a:rPr>
              <a:t>Texto texto</a:t>
            </a:r>
          </a:p>
        </p:txBody>
      </p:sp>
      <p:sp>
        <p:nvSpPr>
          <p:cNvPr id="3" name="Rectangle 344">
            <a:extLst>
              <a:ext uri="{FF2B5EF4-FFF2-40B4-BE49-F238E27FC236}">
                <a16:creationId xmlns:a16="http://schemas.microsoft.com/office/drawing/2014/main" id="{30173C65-FB47-248E-96AC-82952B1AE032}"/>
              </a:ext>
            </a:extLst>
          </p:cNvPr>
          <p:cNvSpPr/>
          <p:nvPr/>
        </p:nvSpPr>
        <p:spPr>
          <a:xfrm>
            <a:off x="4613707" y="4491469"/>
            <a:ext cx="2691748" cy="1754326"/>
          </a:xfrm>
          <a:prstGeom prst="rect">
            <a:avLst/>
          </a:prstGeom>
        </p:spPr>
        <p:txBody>
          <a:bodyPr wrap="square">
            <a:spAutoFit/>
          </a:bodyPr>
          <a:lstStyle/>
          <a:p>
            <a:r>
              <a:rPr lang="pt-BR" sz="1600">
                <a:solidFill>
                  <a:schemeClr val="bg1"/>
                </a:solidFill>
              </a:rPr>
              <a:t>Texto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p>
          <a:p>
            <a:r>
              <a:rPr lang="pt-BR" sz="1600">
                <a:solidFill>
                  <a:schemeClr val="bg1"/>
                </a:solidFill>
              </a:rPr>
              <a:t>texto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texto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texto </a:t>
            </a:r>
            <a:r>
              <a:rPr lang="pt-BR" sz="1600" err="1">
                <a:solidFill>
                  <a:schemeClr val="bg1"/>
                </a:solidFill>
              </a:rPr>
              <a:t>texto</a:t>
            </a:r>
            <a:r>
              <a:rPr lang="pt-BR" sz="1600">
                <a:solidFill>
                  <a:schemeClr val="bg1"/>
                </a:solidFill>
              </a:rPr>
              <a:t> </a:t>
            </a:r>
          </a:p>
          <a:p>
            <a:r>
              <a:rPr lang="pt-BR" sz="1400">
                <a:solidFill>
                  <a:schemeClr val="bg1"/>
                </a:solidFill>
                <a:latin typeface="Rawline" panose="00000500000000000000" pitchFamily="2" charset="0"/>
              </a:rPr>
              <a:t> </a:t>
            </a:r>
          </a:p>
          <a:p>
            <a:endParaRPr lang="pt-BR" sz="1400">
              <a:solidFill>
                <a:schemeClr val="bg1"/>
              </a:solidFill>
              <a:latin typeface="Century Gothic" panose="020B0502020202020204" pitchFamily="34" charset="0"/>
            </a:endParaRPr>
          </a:p>
        </p:txBody>
      </p:sp>
      <p:sp>
        <p:nvSpPr>
          <p:cNvPr id="11" name="Rectangle 337">
            <a:extLst>
              <a:ext uri="{FF2B5EF4-FFF2-40B4-BE49-F238E27FC236}">
                <a16:creationId xmlns:a16="http://schemas.microsoft.com/office/drawing/2014/main" id="{B3931705-D9FD-F063-A9D3-B59800C832E8}"/>
              </a:ext>
            </a:extLst>
          </p:cNvPr>
          <p:cNvSpPr/>
          <p:nvPr/>
        </p:nvSpPr>
        <p:spPr>
          <a:xfrm>
            <a:off x="10346779" y="4596803"/>
            <a:ext cx="746439" cy="369332"/>
          </a:xfrm>
          <a:prstGeom prst="rect">
            <a:avLst/>
          </a:prstGeom>
        </p:spPr>
        <p:txBody>
          <a:bodyPr wrap="square">
            <a:spAutoFit/>
          </a:bodyPr>
          <a:lstStyle/>
          <a:p>
            <a:pPr algn="ctr"/>
            <a:r>
              <a:rPr lang="it-IT" b="1"/>
              <a:t>xx%</a:t>
            </a:r>
          </a:p>
        </p:txBody>
      </p:sp>
      <p:sp>
        <p:nvSpPr>
          <p:cNvPr id="12" name="Rectangle 338">
            <a:extLst>
              <a:ext uri="{FF2B5EF4-FFF2-40B4-BE49-F238E27FC236}">
                <a16:creationId xmlns:a16="http://schemas.microsoft.com/office/drawing/2014/main" id="{AD764DAB-40C6-54E2-5B83-C5CEB50E3260}"/>
              </a:ext>
            </a:extLst>
          </p:cNvPr>
          <p:cNvSpPr/>
          <p:nvPr/>
        </p:nvSpPr>
        <p:spPr>
          <a:xfrm>
            <a:off x="10319622" y="4388678"/>
            <a:ext cx="800753" cy="307777"/>
          </a:xfrm>
          <a:prstGeom prst="rect">
            <a:avLst/>
          </a:prstGeom>
        </p:spPr>
        <p:txBody>
          <a:bodyPr wrap="square">
            <a:spAutoFit/>
          </a:bodyPr>
          <a:lstStyle/>
          <a:p>
            <a:pPr algn="ctr"/>
            <a:r>
              <a:rPr lang="pt-BR" sz="1400"/>
              <a:t>texto</a:t>
            </a:r>
          </a:p>
        </p:txBody>
      </p:sp>
      <p:sp>
        <p:nvSpPr>
          <p:cNvPr id="13" name="Rectangle 337">
            <a:extLst>
              <a:ext uri="{FF2B5EF4-FFF2-40B4-BE49-F238E27FC236}">
                <a16:creationId xmlns:a16="http://schemas.microsoft.com/office/drawing/2014/main" id="{E66C197F-771C-5422-0E97-733265EBBD4F}"/>
              </a:ext>
            </a:extLst>
          </p:cNvPr>
          <p:cNvSpPr/>
          <p:nvPr/>
        </p:nvSpPr>
        <p:spPr>
          <a:xfrm>
            <a:off x="10969161" y="2707070"/>
            <a:ext cx="746439" cy="369332"/>
          </a:xfrm>
          <a:prstGeom prst="rect">
            <a:avLst/>
          </a:prstGeom>
        </p:spPr>
        <p:txBody>
          <a:bodyPr wrap="square">
            <a:spAutoFit/>
          </a:bodyPr>
          <a:lstStyle/>
          <a:p>
            <a:pPr algn="ctr"/>
            <a:r>
              <a:rPr lang="it-IT" b="1"/>
              <a:t>xx%</a:t>
            </a:r>
          </a:p>
        </p:txBody>
      </p:sp>
      <p:sp>
        <p:nvSpPr>
          <p:cNvPr id="14" name="Rectangle 338">
            <a:extLst>
              <a:ext uri="{FF2B5EF4-FFF2-40B4-BE49-F238E27FC236}">
                <a16:creationId xmlns:a16="http://schemas.microsoft.com/office/drawing/2014/main" id="{A13698BE-CEF1-BA38-FC8D-345A8554248F}"/>
              </a:ext>
            </a:extLst>
          </p:cNvPr>
          <p:cNvSpPr/>
          <p:nvPr/>
        </p:nvSpPr>
        <p:spPr>
          <a:xfrm>
            <a:off x="10942004" y="2498945"/>
            <a:ext cx="800753" cy="307777"/>
          </a:xfrm>
          <a:prstGeom prst="rect">
            <a:avLst/>
          </a:prstGeom>
        </p:spPr>
        <p:txBody>
          <a:bodyPr wrap="square">
            <a:spAutoFit/>
          </a:bodyPr>
          <a:lstStyle/>
          <a:p>
            <a:pPr algn="ctr"/>
            <a:r>
              <a:rPr lang="pt-BR" sz="1400"/>
              <a:t>texto</a:t>
            </a:r>
          </a:p>
        </p:txBody>
      </p:sp>
      <p:pic>
        <p:nvPicPr>
          <p:cNvPr id="4" name="Imagem 3">
            <a:extLst>
              <a:ext uri="{FF2B5EF4-FFF2-40B4-BE49-F238E27FC236}">
                <a16:creationId xmlns:a16="http://schemas.microsoft.com/office/drawing/2014/main" id="{D35B36DA-812E-FF47-ABF7-43CC045A62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204" y="193388"/>
            <a:ext cx="2060370" cy="886379"/>
          </a:xfrm>
          <a:prstGeom prst="rect">
            <a:avLst/>
          </a:prstGeom>
        </p:spPr>
      </p:pic>
    </p:spTree>
    <p:extLst>
      <p:ext uri="{BB962C8B-B14F-4D97-AF65-F5344CB8AC3E}">
        <p14:creationId xmlns:p14="http://schemas.microsoft.com/office/powerpoint/2010/main" val="297348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D4A86A06-33E2-5D52-92A1-B23ADDAA87B6}"/>
              </a:ext>
            </a:extLst>
          </p:cNvPr>
          <p:cNvSpPr>
            <a:spLocks noGrp="1"/>
          </p:cNvSpPr>
          <p:nvPr>
            <p:ph type="pic" sz="quarter" idx="13"/>
          </p:nvPr>
        </p:nvSpPr>
        <p:spPr>
          <a:xfrm>
            <a:off x="1177028" y="2105301"/>
            <a:ext cx="3006763" cy="3233737"/>
          </a:xfrm>
          <a:pattFill prst="pct5">
            <a:fgClr>
              <a:schemeClr val="accent1"/>
            </a:fgClr>
            <a:bgClr>
              <a:schemeClr val="bg1"/>
            </a:bgClr>
          </a:pattFill>
        </p:spPr>
        <p:txBody>
          <a:bodyPr/>
          <a:lstStyle/>
          <a:p>
            <a:endParaRPr lang="pt-BR"/>
          </a:p>
        </p:txBody>
      </p:sp>
      <p:sp>
        <p:nvSpPr>
          <p:cNvPr id="4" name="Espaço Reservado para Imagem 3">
            <a:extLst>
              <a:ext uri="{FF2B5EF4-FFF2-40B4-BE49-F238E27FC236}">
                <a16:creationId xmlns:a16="http://schemas.microsoft.com/office/drawing/2014/main" id="{724B6B11-EF4F-C0E6-6510-C33DCF84308E}"/>
              </a:ext>
            </a:extLst>
          </p:cNvPr>
          <p:cNvSpPr>
            <a:spLocks noGrp="1"/>
          </p:cNvSpPr>
          <p:nvPr>
            <p:ph type="pic" sz="quarter" idx="14"/>
          </p:nvPr>
        </p:nvSpPr>
        <p:spPr>
          <a:xfrm>
            <a:off x="4592618" y="2082232"/>
            <a:ext cx="3006764" cy="3233737"/>
          </a:xfrm>
          <a:pattFill prst="pct5">
            <a:fgClr>
              <a:schemeClr val="accent1"/>
            </a:fgClr>
            <a:bgClr>
              <a:schemeClr val="bg1"/>
            </a:bgClr>
          </a:pattFill>
        </p:spPr>
        <p:txBody>
          <a:bodyPr/>
          <a:lstStyle/>
          <a:p>
            <a:endParaRPr lang="pt-BR"/>
          </a:p>
        </p:txBody>
      </p:sp>
      <p:sp>
        <p:nvSpPr>
          <p:cNvPr id="5" name="Espaço Reservado para Imagem 4">
            <a:extLst>
              <a:ext uri="{FF2B5EF4-FFF2-40B4-BE49-F238E27FC236}">
                <a16:creationId xmlns:a16="http://schemas.microsoft.com/office/drawing/2014/main" id="{5D5391F4-2037-2BC6-C88E-3931B8EB34EA}"/>
              </a:ext>
            </a:extLst>
          </p:cNvPr>
          <p:cNvSpPr>
            <a:spLocks noGrp="1"/>
          </p:cNvSpPr>
          <p:nvPr>
            <p:ph type="pic" sz="quarter" idx="15"/>
          </p:nvPr>
        </p:nvSpPr>
        <p:spPr>
          <a:xfrm>
            <a:off x="8055524" y="2099146"/>
            <a:ext cx="3006764" cy="3233737"/>
          </a:xfrm>
          <a:pattFill prst="pct5">
            <a:fgClr>
              <a:schemeClr val="accent1"/>
            </a:fgClr>
            <a:bgClr>
              <a:schemeClr val="bg1"/>
            </a:bgClr>
          </a:pattFill>
        </p:spPr>
        <p:txBody>
          <a:bodyPr/>
          <a:lstStyle/>
          <a:p>
            <a:endParaRPr lang="pt-BR"/>
          </a:p>
        </p:txBody>
      </p:sp>
      <p:sp>
        <p:nvSpPr>
          <p:cNvPr id="6" name="Retângulo: Cantos Arredondados 5">
            <a:extLst>
              <a:ext uri="{FF2B5EF4-FFF2-40B4-BE49-F238E27FC236}">
                <a16:creationId xmlns:a16="http://schemas.microsoft.com/office/drawing/2014/main" id="{F3A8031C-7367-62E2-3C20-7CC55446399B}"/>
              </a:ext>
            </a:extLst>
          </p:cNvPr>
          <p:cNvSpPr/>
          <p:nvPr/>
        </p:nvSpPr>
        <p:spPr>
          <a:xfrm>
            <a:off x="1178634" y="1091243"/>
            <a:ext cx="4633748" cy="758983"/>
          </a:xfrm>
          <a:prstGeom prst="roundRect">
            <a:avLst/>
          </a:prstGeom>
          <a:solidFill>
            <a:srgbClr val="17417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p>
        </p:txBody>
      </p:sp>
      <p:sp>
        <p:nvSpPr>
          <p:cNvPr id="8" name="Rectangle 10">
            <a:extLst>
              <a:ext uri="{FF2B5EF4-FFF2-40B4-BE49-F238E27FC236}">
                <a16:creationId xmlns:a16="http://schemas.microsoft.com/office/drawing/2014/main" id="{1AFAF5A0-15D7-160A-F805-270D3E8B88AC}"/>
              </a:ext>
            </a:extLst>
          </p:cNvPr>
          <p:cNvSpPr/>
          <p:nvPr/>
        </p:nvSpPr>
        <p:spPr>
          <a:xfrm>
            <a:off x="7963003" y="5138998"/>
            <a:ext cx="3172451" cy="856609"/>
          </a:xfrm>
          <a:prstGeom prst="round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2">
            <a:extLst>
              <a:ext uri="{FF2B5EF4-FFF2-40B4-BE49-F238E27FC236}">
                <a16:creationId xmlns:a16="http://schemas.microsoft.com/office/drawing/2014/main" id="{6E4D83BE-F5A2-D41E-B7DC-8F2416804F31}"/>
              </a:ext>
            </a:extLst>
          </p:cNvPr>
          <p:cNvSpPr/>
          <p:nvPr/>
        </p:nvSpPr>
        <p:spPr>
          <a:xfrm>
            <a:off x="1088659" y="5138998"/>
            <a:ext cx="3172451" cy="8566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3">
            <a:extLst>
              <a:ext uri="{FF2B5EF4-FFF2-40B4-BE49-F238E27FC236}">
                <a16:creationId xmlns:a16="http://schemas.microsoft.com/office/drawing/2014/main" id="{B2EB1F56-1FBC-394A-6E84-9912225DEE60}"/>
              </a:ext>
            </a:extLst>
          </p:cNvPr>
          <p:cNvSpPr/>
          <p:nvPr/>
        </p:nvSpPr>
        <p:spPr>
          <a:xfrm>
            <a:off x="1184214" y="5241505"/>
            <a:ext cx="2321336" cy="369332"/>
          </a:xfrm>
          <a:prstGeom prst="rect">
            <a:avLst/>
          </a:prstGeom>
        </p:spPr>
        <p:txBody>
          <a:bodyPr wrap="square" lIns="91440" tIns="45720" rIns="91440" bIns="45720" anchor="t">
            <a:spAutoFit/>
          </a:bodyPr>
          <a:lstStyle/>
          <a:p>
            <a:r>
              <a:rPr lang="it-IT" b="1">
                <a:solidFill>
                  <a:schemeClr val="bg1"/>
                </a:solidFill>
              </a:rPr>
              <a:t>Texto, texto</a:t>
            </a:r>
          </a:p>
        </p:txBody>
      </p:sp>
      <p:sp>
        <p:nvSpPr>
          <p:cNvPr id="13" name="Rectangle 4">
            <a:extLst>
              <a:ext uri="{FF2B5EF4-FFF2-40B4-BE49-F238E27FC236}">
                <a16:creationId xmlns:a16="http://schemas.microsoft.com/office/drawing/2014/main" id="{C5C61824-DE6D-01D1-59AA-2EBF17A50AE9}"/>
              </a:ext>
            </a:extLst>
          </p:cNvPr>
          <p:cNvSpPr/>
          <p:nvPr/>
        </p:nvSpPr>
        <p:spPr>
          <a:xfrm>
            <a:off x="1184214" y="5571044"/>
            <a:ext cx="2894212" cy="307777"/>
          </a:xfrm>
          <a:prstGeom prst="rect">
            <a:avLst/>
          </a:prstGeom>
        </p:spPr>
        <p:txBody>
          <a:bodyPr wrap="square" lIns="91440" tIns="45720" rIns="91440" bIns="45720" anchor="t">
            <a:spAutoFit/>
          </a:bodyPr>
          <a:lstStyle/>
          <a:p>
            <a:r>
              <a:rPr lang="it-IT" sz="1400">
                <a:solidFill>
                  <a:schemeClr val="bg1"/>
                </a:solidFill>
              </a:rPr>
              <a:t>Texto, texto, texto, texto</a:t>
            </a:r>
            <a:endParaRPr lang="it-IT" sz="1400">
              <a:solidFill>
                <a:schemeClr val="bg1"/>
              </a:solidFill>
              <a:ea typeface="Calibri"/>
              <a:cs typeface="Calibri"/>
            </a:endParaRPr>
          </a:p>
        </p:txBody>
      </p:sp>
      <p:sp>
        <p:nvSpPr>
          <p:cNvPr id="14" name="Rectangle 6">
            <a:extLst>
              <a:ext uri="{FF2B5EF4-FFF2-40B4-BE49-F238E27FC236}">
                <a16:creationId xmlns:a16="http://schemas.microsoft.com/office/drawing/2014/main" id="{769B398F-E155-2721-B68E-0B1640096D66}"/>
              </a:ext>
            </a:extLst>
          </p:cNvPr>
          <p:cNvSpPr/>
          <p:nvPr/>
        </p:nvSpPr>
        <p:spPr>
          <a:xfrm>
            <a:off x="4525831" y="5138998"/>
            <a:ext cx="3172451" cy="856609"/>
          </a:xfrm>
          <a:prstGeom prst="roundRect">
            <a:avLst/>
          </a:prstGeom>
          <a:solidFill>
            <a:srgbClr val="DF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Rectangle 3">
            <a:extLst>
              <a:ext uri="{FF2B5EF4-FFF2-40B4-BE49-F238E27FC236}">
                <a16:creationId xmlns:a16="http://schemas.microsoft.com/office/drawing/2014/main" id="{0F46613B-0E01-7A1D-8D93-610BDF94B9C5}"/>
              </a:ext>
            </a:extLst>
          </p:cNvPr>
          <p:cNvSpPr/>
          <p:nvPr/>
        </p:nvSpPr>
        <p:spPr>
          <a:xfrm>
            <a:off x="4734515" y="5232844"/>
            <a:ext cx="2321336" cy="369332"/>
          </a:xfrm>
          <a:prstGeom prst="rect">
            <a:avLst/>
          </a:prstGeom>
        </p:spPr>
        <p:txBody>
          <a:bodyPr wrap="square" lIns="91440" tIns="45720" rIns="91440" bIns="45720" anchor="t">
            <a:spAutoFit/>
          </a:bodyPr>
          <a:lstStyle/>
          <a:p>
            <a:r>
              <a:rPr lang="it-IT" b="1"/>
              <a:t>Texto, texto</a:t>
            </a:r>
          </a:p>
        </p:txBody>
      </p:sp>
      <p:sp>
        <p:nvSpPr>
          <p:cNvPr id="9" name="Rectangle 4">
            <a:extLst>
              <a:ext uri="{FF2B5EF4-FFF2-40B4-BE49-F238E27FC236}">
                <a16:creationId xmlns:a16="http://schemas.microsoft.com/office/drawing/2014/main" id="{7C60D769-7935-E1A1-FFDD-66B4D208D083}"/>
              </a:ext>
            </a:extLst>
          </p:cNvPr>
          <p:cNvSpPr/>
          <p:nvPr/>
        </p:nvSpPr>
        <p:spPr>
          <a:xfrm>
            <a:off x="4734515" y="5562383"/>
            <a:ext cx="2894212" cy="307777"/>
          </a:xfrm>
          <a:prstGeom prst="rect">
            <a:avLst/>
          </a:prstGeom>
        </p:spPr>
        <p:txBody>
          <a:bodyPr wrap="square" lIns="91440" tIns="45720" rIns="91440" bIns="45720" anchor="t">
            <a:spAutoFit/>
          </a:bodyPr>
          <a:lstStyle/>
          <a:p>
            <a:r>
              <a:rPr lang="it-IT" sz="1400"/>
              <a:t>Texto, texto, texto, texto</a:t>
            </a:r>
            <a:endParaRPr lang="it-IT" sz="1400">
              <a:ea typeface="Calibri"/>
              <a:cs typeface="Calibri"/>
            </a:endParaRPr>
          </a:p>
        </p:txBody>
      </p:sp>
      <p:sp>
        <p:nvSpPr>
          <p:cNvPr id="10" name="Rectangle 3">
            <a:extLst>
              <a:ext uri="{FF2B5EF4-FFF2-40B4-BE49-F238E27FC236}">
                <a16:creationId xmlns:a16="http://schemas.microsoft.com/office/drawing/2014/main" id="{8E8A7793-A44C-11A8-C325-8EA71EC1BF35}"/>
              </a:ext>
            </a:extLst>
          </p:cNvPr>
          <p:cNvSpPr/>
          <p:nvPr/>
        </p:nvSpPr>
        <p:spPr>
          <a:xfrm>
            <a:off x="8260597" y="5241505"/>
            <a:ext cx="2321336" cy="369332"/>
          </a:xfrm>
          <a:prstGeom prst="rect">
            <a:avLst/>
          </a:prstGeom>
        </p:spPr>
        <p:txBody>
          <a:bodyPr wrap="square" lIns="91440" tIns="45720" rIns="91440" bIns="45720" anchor="t">
            <a:spAutoFit/>
          </a:bodyPr>
          <a:lstStyle/>
          <a:p>
            <a:r>
              <a:rPr lang="it-IT" b="1" dirty="0">
                <a:solidFill>
                  <a:schemeClr val="bg1"/>
                </a:solidFill>
              </a:rPr>
              <a:t>Texto, texto</a:t>
            </a:r>
          </a:p>
        </p:txBody>
      </p:sp>
      <p:sp>
        <p:nvSpPr>
          <p:cNvPr id="15" name="Rectangle 4">
            <a:extLst>
              <a:ext uri="{FF2B5EF4-FFF2-40B4-BE49-F238E27FC236}">
                <a16:creationId xmlns:a16="http://schemas.microsoft.com/office/drawing/2014/main" id="{C6C5C6AB-168E-1A85-91E8-3EEE6ABA7863}"/>
              </a:ext>
            </a:extLst>
          </p:cNvPr>
          <p:cNvSpPr/>
          <p:nvPr/>
        </p:nvSpPr>
        <p:spPr>
          <a:xfrm>
            <a:off x="8260597" y="5571044"/>
            <a:ext cx="2894212" cy="307777"/>
          </a:xfrm>
          <a:prstGeom prst="rect">
            <a:avLst/>
          </a:prstGeom>
        </p:spPr>
        <p:txBody>
          <a:bodyPr wrap="square" lIns="91440" tIns="45720" rIns="91440" bIns="45720" anchor="t">
            <a:spAutoFit/>
          </a:bodyPr>
          <a:lstStyle/>
          <a:p>
            <a:r>
              <a:rPr lang="it-IT" sz="1400">
                <a:solidFill>
                  <a:schemeClr val="bg1"/>
                </a:solidFill>
              </a:rPr>
              <a:t>Texto, texto, texto, texto</a:t>
            </a:r>
            <a:endParaRPr lang="it-IT" sz="1400">
              <a:solidFill>
                <a:schemeClr val="bg1"/>
              </a:solidFill>
              <a:ea typeface="Calibri"/>
              <a:cs typeface="Calibri"/>
            </a:endParaRPr>
          </a:p>
        </p:txBody>
      </p:sp>
      <p:pic>
        <p:nvPicPr>
          <p:cNvPr id="7" name="Imagem 6">
            <a:extLst>
              <a:ext uri="{FF2B5EF4-FFF2-40B4-BE49-F238E27FC236}">
                <a16:creationId xmlns:a16="http://schemas.microsoft.com/office/drawing/2014/main" id="{79C4F464-BCCE-B0D3-33A9-4610AAF66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4" y="193388"/>
            <a:ext cx="2060370" cy="886379"/>
          </a:xfrm>
          <a:prstGeom prst="rect">
            <a:avLst/>
          </a:prstGeom>
        </p:spPr>
      </p:pic>
    </p:spTree>
    <p:extLst>
      <p:ext uri="{BB962C8B-B14F-4D97-AF65-F5344CB8AC3E}">
        <p14:creationId xmlns:p14="http://schemas.microsoft.com/office/powerpoint/2010/main" val="63980157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5e2526c-4286-4b10-999a-44c796f1d5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61DF6FBC99213E47897A2E2C08781DE8" ma:contentTypeVersion="14" ma:contentTypeDescription="Crie um novo documento." ma:contentTypeScope="" ma:versionID="093daa1287197e4d84f9ae56b20bfbb1">
  <xsd:schema xmlns:xsd="http://www.w3.org/2001/XMLSchema" xmlns:xs="http://www.w3.org/2001/XMLSchema" xmlns:p="http://schemas.microsoft.com/office/2006/metadata/properties" xmlns:ns3="e5e2526c-4286-4b10-999a-44c796f1d5d7" xmlns:ns4="d4b851fe-5ad7-49eb-a3f1-a371bcdf2d9d" targetNamespace="http://schemas.microsoft.com/office/2006/metadata/properties" ma:root="true" ma:fieldsID="ec15dce0e994c1dab1a6730c00544431" ns3:_="" ns4:_="">
    <xsd:import namespace="e5e2526c-4286-4b10-999a-44c796f1d5d7"/>
    <xsd:import namespace="d4b851fe-5ad7-49eb-a3f1-a371bcdf2d9d"/>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2526c-4286-4b10-999a-44c796f1d5d7"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b851fe-5ad7-49eb-a3f1-a371bcdf2d9d" elementFormDefault="qualified">
    <xsd:import namespace="http://schemas.microsoft.com/office/2006/documentManagement/types"/>
    <xsd:import namespace="http://schemas.microsoft.com/office/infopath/2007/PartnerControls"/>
    <xsd:element name="SharedWithUsers" ma:index="9"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Detalhes de Compartilhado Com" ma:internalName="SharedWithDetails" ma:readOnly="true">
      <xsd:simpleType>
        <xsd:restriction base="dms:Note">
          <xsd:maxLength value="255"/>
        </xsd:restriction>
      </xsd:simpleType>
    </xsd:element>
    <xsd:element name="SharingHintHash" ma:index="11" nillable="true" ma:displayName="Hash de Dica de Compartilhament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96AE04-B2BD-45FE-8306-CBFC5BD1F6FA}">
  <ds:schemaRefs>
    <ds:schemaRef ds:uri="http://purl.org/dc/elements/1.1/"/>
    <ds:schemaRef ds:uri="http://schemas.microsoft.com/office/infopath/2007/PartnerControls"/>
    <ds:schemaRef ds:uri="e5e2526c-4286-4b10-999a-44c796f1d5d7"/>
    <ds:schemaRef ds:uri="http://schemas.microsoft.com/office/2006/documentManagement/types"/>
    <ds:schemaRef ds:uri="d4b851fe-5ad7-49eb-a3f1-a371bcdf2d9d"/>
    <ds:schemaRef ds:uri="http://purl.org/dc/terms/"/>
    <ds:schemaRef ds:uri="http://www.w3.org/XML/1998/namespace"/>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E16E36B-7A7E-481C-B1D9-851ACE979671}">
  <ds:schemaRefs>
    <ds:schemaRef ds:uri="d4b851fe-5ad7-49eb-a3f1-a371bcdf2d9d"/>
    <ds:schemaRef ds:uri="e5e2526c-4286-4b10-999a-44c796f1d5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C2CA66-E2E8-49D6-9B99-AEA4D20177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690</TotalTime>
  <Words>686</Words>
  <Application>Microsoft Office PowerPoint</Application>
  <PresentationFormat>Widescreen</PresentationFormat>
  <Paragraphs>112</Paragraphs>
  <Slides>14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14</vt:i4>
      </vt:variant>
    </vt:vector>
  </HeadingPairs>
  <TitlesOfParts>
    <vt:vector size="20" baseType="lpstr">
      <vt:lpstr>Arial</vt:lpstr>
      <vt:lpstr>Calibri</vt:lpstr>
      <vt:lpstr>Calibri Light</vt:lpstr>
      <vt:lpstr>Century Gothic</vt:lpstr>
      <vt:lpstr>Rawline</vt:lpstr>
      <vt:lpstr>Tema do Office</vt:lpstr>
      <vt:lpstr>Apresentação do PowerPoint</vt:lpstr>
      <vt:lpstr>Apresentação do PowerPoint</vt:lpstr>
      <vt:lpstr>Apresentação do PowerPoint</vt:lpstr>
      <vt:lpstr>Apresentação do PowerPoint</vt:lpstr>
      <vt:lpstr>Apresentação do PowerPoint</vt:lpstr>
      <vt:lpstr>TÍTULO AQUI</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AQUI</dc:title>
  <dc:creator>Daniel Rossano Serra Araujo Batista (GM/ACS/DEFENDER/MEC)</dc:creator>
  <cp:lastModifiedBy>CCI - UFDPar</cp:lastModifiedBy>
  <cp:revision>6</cp:revision>
  <dcterms:created xsi:type="dcterms:W3CDTF">2024-04-17T14:25:00Z</dcterms:created>
  <dcterms:modified xsi:type="dcterms:W3CDTF">2026-03-09T11:58:06Z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0x01010061DF6FBC99213E47897A2E2C08781DE8</vt:lpwstr>
  </property>
</Properties>
</file>